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5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3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7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3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A1AA-C826-B44D-A214-F6ADAB3C054A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96" y="6799"/>
            <a:ext cx="8575886" cy="20073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opperplate Gothic Bold"/>
                <a:cs typeface="Copperplate Gothic Bold"/>
              </a:rPr>
              <a:t>Animal Science CDE’s</a:t>
            </a:r>
            <a:endParaRPr lang="en-US" sz="5400" dirty="0">
              <a:latin typeface="Copperplate Gothic Bold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96" y="2670161"/>
            <a:ext cx="8575885" cy="1752600"/>
          </a:xfrm>
        </p:spPr>
        <p:txBody>
          <a:bodyPr/>
          <a:lstStyle/>
          <a:p>
            <a:pPr marL="514350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List and describe opportunities available through the CDE program.</a:t>
            </a:r>
            <a:endParaRPr lang="en-US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06502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2381250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/>
                <a:ea typeface="CatholicSchoolGirls Intl BB" pitchFamily="2" charset="0"/>
                <a:cs typeface="Copperplate Gothic Bold"/>
              </a:rPr>
              <a:t>CDE</a:t>
            </a:r>
            <a:r>
              <a:rPr lang="en-US" dirty="0" smtClean="0">
                <a:latin typeface="Copperplate Gothic Bold"/>
                <a:cs typeface="Copperplate Gothic Bold"/>
              </a:rPr>
              <a:t/>
            </a:r>
            <a:br>
              <a:rPr lang="en-US" dirty="0" smtClean="0">
                <a:latin typeface="Copperplate Gothic Bold"/>
                <a:cs typeface="Copperplate Gothic Bold"/>
              </a:rPr>
            </a:br>
            <a:endParaRPr lang="en-US" b="1" dirty="0">
              <a:latin typeface="Copperplate Gothic Bold"/>
              <a:ea typeface="Batang" pitchFamily="18" charset="-127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48" y="1447800"/>
            <a:ext cx="8445952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Times"/>
                <a:cs typeface="Times"/>
              </a:rPr>
              <a:t>Career Development Event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Times"/>
                <a:cs typeface="Times"/>
              </a:rPr>
              <a:t>24 Contests to choose from</a:t>
            </a:r>
          </a:p>
          <a:p>
            <a:pPr marL="1028700" lvl="1" indent="-571500" algn="l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0000"/>
                </a:solidFill>
                <a:latin typeface="Times"/>
                <a:cs typeface="Times"/>
              </a:rPr>
              <a:t>Animal Science</a:t>
            </a:r>
          </a:p>
          <a:p>
            <a:pPr marL="1028700" lvl="1" indent="-571500" algn="l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0000"/>
                </a:solidFill>
                <a:latin typeface="Times"/>
                <a:cs typeface="Times"/>
              </a:rPr>
              <a:t>Plant Science</a:t>
            </a:r>
          </a:p>
          <a:p>
            <a:pPr marL="1028700" lvl="1" indent="-571500" algn="l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0000"/>
                </a:solidFill>
                <a:latin typeface="Times"/>
                <a:cs typeface="Times"/>
              </a:rPr>
              <a:t>Business, Marketing, Public Relations</a:t>
            </a:r>
          </a:p>
          <a:p>
            <a:pPr marL="1028700" lvl="1" indent="-571500" algn="l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0000"/>
                </a:solidFill>
                <a:latin typeface="Times"/>
                <a:cs typeface="Times"/>
              </a:rPr>
              <a:t>Mechanics</a:t>
            </a:r>
            <a:endParaRPr lang="en-US" sz="3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857588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UcPeriod"/>
            </a:pPr>
            <a:r>
              <a:rPr lang="en-US" sz="1800" smtClean="0">
                <a:solidFill>
                  <a:schemeClr val="tx1"/>
                </a:solidFill>
                <a:latin typeface="Times"/>
                <a:cs typeface="Times"/>
              </a:rPr>
              <a:t>List and describe opportunities available through the CDE program.</a:t>
            </a:r>
            <a:endParaRPr lang="en-US" sz="18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9338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2057947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/>
                <a:ea typeface="CatholicSchoolGirls Intl BB" pitchFamily="2" charset="0"/>
                <a:cs typeface="Copperplate Gothic Bold"/>
              </a:rPr>
              <a:t>Horse evaluation</a:t>
            </a:r>
            <a:r>
              <a:rPr lang="en-US" sz="20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  <a:t/>
            </a:r>
            <a:br>
              <a:rPr lang="en-US" sz="20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</a:br>
            <a:endParaRPr lang="en-US" sz="2000" b="1" dirty="0">
              <a:solidFill>
                <a:srgbClr val="000090"/>
              </a:solidFill>
              <a:latin typeface="Copperplate Gothic Bold"/>
              <a:ea typeface="Batang" pitchFamily="18" charset="-127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48" y="1447800"/>
            <a:ext cx="8445952" cy="53340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"/>
                <a:cs typeface="Times"/>
              </a:rPr>
              <a:t>Identification classes</a:t>
            </a:r>
          </a:p>
          <a:p>
            <a:pPr lvl="1" algn="l"/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		Breeds, colors, markings, tack/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equipment</a:t>
            </a:r>
            <a:endParaRPr lang="en-US" dirty="0">
              <a:solidFill>
                <a:srgbClr val="000000"/>
              </a:solidFill>
              <a:latin typeface="Times"/>
              <a:cs typeface="Times"/>
            </a:endParaRPr>
          </a:p>
          <a:p>
            <a:pPr marL="1028700" lvl="1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"/>
                <a:cs typeface="Times"/>
              </a:rPr>
              <a:t>Selection/Judging </a:t>
            </a:r>
            <a:r>
              <a:rPr lang="en-US" sz="3600" dirty="0">
                <a:solidFill>
                  <a:srgbClr val="000000"/>
                </a:solidFill>
                <a:latin typeface="Times"/>
                <a:cs typeface="Times"/>
              </a:rPr>
              <a:t>Classes</a:t>
            </a:r>
          </a:p>
          <a:p>
            <a:pPr lvl="1" algn="l"/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		4 Halter</a:t>
            </a:r>
          </a:p>
          <a:p>
            <a:pPr lvl="1" algn="l"/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		4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Performance</a:t>
            </a:r>
            <a:endParaRPr lang="en-US" sz="3600" dirty="0">
              <a:solidFill>
                <a:srgbClr val="000000"/>
              </a:solidFill>
              <a:latin typeface="Times"/>
              <a:cs typeface="Times"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"/>
                <a:cs typeface="Times"/>
              </a:rPr>
              <a:t>Oral Reasons</a:t>
            </a:r>
            <a:endParaRPr lang="en-US" sz="36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857588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UcPeriod"/>
            </a:pPr>
            <a:r>
              <a:rPr lang="en-US" sz="1800" smtClean="0">
                <a:solidFill>
                  <a:schemeClr val="tx1"/>
                </a:solidFill>
                <a:latin typeface="Times"/>
                <a:cs typeface="Times"/>
              </a:rPr>
              <a:t>List and describe opportunities available through the CDE program.</a:t>
            </a:r>
            <a:endParaRPr lang="en-US" sz="18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962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5794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/>
                <a:ea typeface="CatholicSchoolGirls Intl BB" pitchFamily="2" charset="0"/>
                <a:cs typeface="Copperplate Gothic Bold"/>
              </a:rPr>
              <a:t>Dairy Cattle evaluation</a:t>
            </a:r>
            <a: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  <a:t/>
            </a:r>
            <a:b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</a:br>
            <a:endParaRPr lang="en-US" sz="1600" b="1" dirty="0">
              <a:solidFill>
                <a:srgbClr val="000090"/>
              </a:solidFill>
              <a:latin typeface="Copperplate Gothic Bold"/>
              <a:ea typeface="Batang" pitchFamily="18" charset="-127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48" y="1447800"/>
            <a:ext cx="8445952" cy="53340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Times"/>
                <a:cs typeface="Times"/>
              </a:rPr>
              <a:t>Judging </a:t>
            </a:r>
            <a:r>
              <a:rPr lang="en-US" sz="4400" dirty="0" smtClean="0">
                <a:solidFill>
                  <a:schemeClr val="tx1"/>
                </a:solidFill>
                <a:latin typeface="Times"/>
                <a:cs typeface="Times"/>
              </a:rPr>
              <a:t>Classes</a:t>
            </a:r>
            <a:endParaRPr lang="en-US" sz="3600" dirty="0">
              <a:solidFill>
                <a:schemeClr val="tx1"/>
              </a:solidFill>
              <a:latin typeface="Times"/>
              <a:cs typeface="Times"/>
            </a:endParaRPr>
          </a:p>
          <a:p>
            <a:pPr marL="1028700" lvl="1" indent="-571500" algn="l">
              <a:buFont typeface="Arial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Times"/>
                <a:cs typeface="Times"/>
              </a:rPr>
              <a:t>Written Portion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-Choosing </a:t>
            </a:r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Sires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-Evaluating </a:t>
            </a:r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herd records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Times"/>
                <a:cs typeface="Times"/>
              </a:rPr>
              <a:t>-Production </a:t>
            </a:r>
            <a:r>
              <a:rPr lang="en-US" dirty="0">
                <a:solidFill>
                  <a:schemeClr val="tx1"/>
                </a:solidFill>
                <a:latin typeface="Times"/>
                <a:cs typeface="Times"/>
              </a:rPr>
              <a:t>Test</a:t>
            </a:r>
            <a:endParaRPr lang="en-US" sz="3600" dirty="0">
              <a:solidFill>
                <a:schemeClr val="tx1"/>
              </a:solidFill>
              <a:latin typeface="Times"/>
              <a:cs typeface="Times"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Times"/>
                <a:cs typeface="Times"/>
              </a:rPr>
              <a:t>Oral Reasons</a:t>
            </a:r>
            <a:endParaRPr lang="en-US" sz="44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857588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UcPeriod"/>
            </a:pPr>
            <a:r>
              <a:rPr lang="en-US" sz="1800" smtClean="0">
                <a:solidFill>
                  <a:schemeClr val="tx1"/>
                </a:solidFill>
                <a:latin typeface="Times"/>
                <a:cs typeface="Times"/>
              </a:rPr>
              <a:t>List and describe opportunities available through the CDE program.</a:t>
            </a:r>
            <a:endParaRPr lang="en-US" sz="18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18416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5794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/>
                <a:ea typeface="CatholicSchoolGirls Intl BB" pitchFamily="2" charset="0"/>
                <a:cs typeface="Copperplate Gothic Bold"/>
              </a:rPr>
              <a:t>Livestock evaluation</a:t>
            </a:r>
            <a: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  <a:t/>
            </a:r>
            <a:b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</a:br>
            <a:endParaRPr lang="en-US" sz="1600" b="1" dirty="0">
              <a:solidFill>
                <a:srgbClr val="000090"/>
              </a:solidFill>
              <a:latin typeface="Copperplate Gothic Bold"/>
              <a:ea typeface="Batang" pitchFamily="18" charset="-127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48" y="1447800"/>
            <a:ext cx="8445952" cy="53340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Times"/>
                <a:cs typeface="Times"/>
              </a:rPr>
              <a:t>Judging </a:t>
            </a:r>
            <a:r>
              <a:rPr lang="en-US" sz="4400" dirty="0" smtClean="0">
                <a:solidFill>
                  <a:schemeClr val="tx1"/>
                </a:solidFill>
                <a:latin typeface="Times"/>
                <a:cs typeface="Times"/>
              </a:rPr>
              <a:t>Classes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tx1"/>
                </a:solidFill>
                <a:latin typeface="Times"/>
                <a:cs typeface="Times"/>
              </a:rPr>
              <a:t>Beef, Lambs, Hogs, Goats</a:t>
            </a:r>
            <a:endParaRPr lang="en-US" sz="3200" dirty="0">
              <a:solidFill>
                <a:schemeClr val="tx1"/>
              </a:solidFill>
              <a:latin typeface="Times"/>
              <a:cs typeface="Times"/>
            </a:endParaRPr>
          </a:p>
          <a:p>
            <a:pPr marL="1028700" lvl="1" indent="-5715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Times"/>
                <a:cs typeface="Times"/>
              </a:rPr>
              <a:t>Team Activity</a:t>
            </a:r>
            <a:endParaRPr lang="en-US" sz="4400" dirty="0">
              <a:solidFill>
                <a:schemeClr val="tx1"/>
              </a:solidFill>
              <a:latin typeface="Times"/>
              <a:cs typeface="Times"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Times"/>
                <a:cs typeface="Times"/>
              </a:rPr>
              <a:t>Oral </a:t>
            </a:r>
            <a:r>
              <a:rPr lang="en-US" sz="4400" dirty="0">
                <a:solidFill>
                  <a:schemeClr val="tx1"/>
                </a:solidFill>
                <a:latin typeface="Times"/>
                <a:cs typeface="Times"/>
              </a:rPr>
              <a:t>Reasons</a:t>
            </a:r>
            <a:endParaRPr lang="en-US" sz="44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857588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UcPeriod"/>
            </a:pPr>
            <a:r>
              <a:rPr lang="en-US" sz="1800" smtClean="0">
                <a:solidFill>
                  <a:schemeClr val="tx1"/>
                </a:solidFill>
                <a:latin typeface="Times"/>
                <a:cs typeface="Times"/>
              </a:rPr>
              <a:t>List and describe opportunities available through the CDE program.</a:t>
            </a:r>
            <a:endParaRPr lang="en-US" sz="18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7854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5794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/>
                <a:ea typeface="CatholicSchoolGirls Intl BB" pitchFamily="2" charset="0"/>
                <a:cs typeface="Copperplate Gothic Bold"/>
              </a:rPr>
              <a:t>Poultry evaluation</a:t>
            </a:r>
            <a: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  <a:t/>
            </a:r>
            <a:b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</a:br>
            <a:endParaRPr lang="en-US" sz="1600" b="1" dirty="0">
              <a:solidFill>
                <a:srgbClr val="000090"/>
              </a:solidFill>
              <a:latin typeface="Copperplate Gothic Bold"/>
              <a:ea typeface="Batang" pitchFamily="18" charset="-127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48" y="1447800"/>
            <a:ext cx="8445952" cy="53340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  <a:latin typeface="Times"/>
                <a:cs typeface="Times"/>
              </a:rPr>
              <a:t>Judging Laying Hens</a:t>
            </a:r>
          </a:p>
          <a:p>
            <a:pPr lvl="1" algn="l"/>
            <a:endParaRPr lang="en-US" sz="1600" dirty="0">
              <a:solidFill>
                <a:srgbClr val="000000"/>
              </a:solidFill>
              <a:latin typeface="Times"/>
              <a:cs typeface="Times"/>
            </a:endParaRPr>
          </a:p>
          <a:p>
            <a:pPr marL="1028700" lvl="1" indent="-571500" algn="l">
              <a:buFont typeface="Arial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  <a:latin typeface="Times"/>
                <a:cs typeface="Times"/>
              </a:rPr>
              <a:t>Grading </a:t>
            </a:r>
            <a:r>
              <a:rPr lang="en-US" sz="4400" dirty="0" smtClean="0">
                <a:solidFill>
                  <a:srgbClr val="000000"/>
                </a:solidFill>
                <a:latin typeface="Times"/>
                <a:cs typeface="Times"/>
              </a:rPr>
              <a:t>eggs</a:t>
            </a:r>
          </a:p>
          <a:p>
            <a:pPr marL="1028700" lvl="1" indent="-571500" algn="l"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Times"/>
              <a:cs typeface="Times"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  <a:latin typeface="Times"/>
                <a:cs typeface="Times"/>
              </a:rPr>
              <a:t>Grading &amp; identifying cuts of poultry meat</a:t>
            </a:r>
            <a:endParaRPr lang="en-US" sz="44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857588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UcPeriod"/>
            </a:pPr>
            <a:r>
              <a:rPr lang="en-US" sz="1800" smtClean="0">
                <a:solidFill>
                  <a:schemeClr val="tx1"/>
                </a:solidFill>
                <a:latin typeface="Times"/>
                <a:cs typeface="Times"/>
              </a:rPr>
              <a:t>List and describe opportunities available through the CDE program.</a:t>
            </a:r>
            <a:endParaRPr lang="en-US" sz="18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6596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5794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/>
                <a:ea typeface="CatholicSchoolGirls Intl BB" pitchFamily="2" charset="0"/>
                <a:cs typeface="Copperplate Gothic Bold"/>
              </a:rPr>
              <a:t>Veterinary Science</a:t>
            </a:r>
            <a: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  <a:t/>
            </a:r>
            <a:br>
              <a:rPr lang="en-US" sz="1600" dirty="0" smtClean="0">
                <a:solidFill>
                  <a:srgbClr val="000090"/>
                </a:solidFill>
                <a:latin typeface="Copperplate Gothic Bold"/>
                <a:cs typeface="Copperplate Gothic Bold"/>
              </a:rPr>
            </a:br>
            <a:endParaRPr lang="en-US" sz="1600" b="1" dirty="0">
              <a:solidFill>
                <a:srgbClr val="000090"/>
              </a:solidFill>
              <a:latin typeface="Copperplate Gothic Bold"/>
              <a:ea typeface="Batang" pitchFamily="18" charset="-127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Times"/>
                <a:cs typeface="Times"/>
              </a:rPr>
              <a:t>Demonstrate skills </a:t>
            </a:r>
            <a:r>
              <a:rPr lang="en-US" sz="4000" dirty="0">
                <a:solidFill>
                  <a:srgbClr val="000000"/>
                </a:solidFill>
                <a:latin typeface="Times"/>
                <a:cs typeface="Times"/>
              </a:rPr>
              <a:t>in being a vet </a:t>
            </a:r>
            <a:r>
              <a:rPr lang="en-US" sz="4000" dirty="0" smtClean="0">
                <a:solidFill>
                  <a:srgbClr val="000000"/>
                </a:solidFill>
                <a:latin typeface="Times"/>
                <a:cs typeface="Times"/>
              </a:rPr>
              <a:t>assistant</a:t>
            </a:r>
            <a:endParaRPr lang="en-US" sz="4000" dirty="0">
              <a:solidFill>
                <a:srgbClr val="000000"/>
              </a:solidFill>
              <a:latin typeface="Times"/>
              <a:cs typeface="Times"/>
            </a:endParaRPr>
          </a:p>
          <a:p>
            <a:pPr marL="1028700" lvl="1" indent="-571500" algn="l">
              <a:buFont typeface="Arial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Times"/>
                <a:cs typeface="Times"/>
              </a:rPr>
              <a:t>Identify breeds of animals, veterinary tools/equipment, parasites, </a:t>
            </a:r>
            <a:r>
              <a:rPr lang="en-US" sz="4000" dirty="0" err="1" smtClean="0">
                <a:solidFill>
                  <a:srgbClr val="000000"/>
                </a:solidFill>
                <a:latin typeface="Times"/>
                <a:cs typeface="Times"/>
              </a:rPr>
              <a:t>etc</a:t>
            </a:r>
            <a:endParaRPr lang="en-US" sz="4000" dirty="0">
              <a:solidFill>
                <a:srgbClr val="000000"/>
              </a:solidFill>
              <a:latin typeface="Times"/>
              <a:cs typeface="Times"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Times"/>
                <a:cs typeface="Times"/>
              </a:rPr>
              <a:t>Written test</a:t>
            </a:r>
            <a:endParaRPr lang="en-US" sz="40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857588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UcPeriod"/>
            </a:pPr>
            <a:r>
              <a:rPr lang="en-US" sz="1800" smtClean="0">
                <a:solidFill>
                  <a:schemeClr val="tx1"/>
                </a:solidFill>
                <a:latin typeface="Times"/>
                <a:cs typeface="Times"/>
              </a:rPr>
              <a:t>List and describe opportunities available through the CDE program.</a:t>
            </a:r>
            <a:endParaRPr lang="en-US" sz="18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0445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95</TotalTime>
  <Words>157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Animal Science CDE’s</vt:lpstr>
      <vt:lpstr>CDE </vt:lpstr>
      <vt:lpstr>Horse evaluation </vt:lpstr>
      <vt:lpstr>Dairy Cattle evaluation </vt:lpstr>
      <vt:lpstr>Livestock evaluation </vt:lpstr>
      <vt:lpstr>Poultry evaluation </vt:lpstr>
      <vt:lpstr>Veterinary Science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Science CDE’s</dc:title>
  <dc:creator>Andrea Clark</dc:creator>
  <cp:lastModifiedBy>Andrea Clark</cp:lastModifiedBy>
  <cp:revision>3</cp:revision>
  <dcterms:created xsi:type="dcterms:W3CDTF">2014-01-16T19:02:56Z</dcterms:created>
  <dcterms:modified xsi:type="dcterms:W3CDTF">2014-01-16T20:37:57Z</dcterms:modified>
</cp:coreProperties>
</file>