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7" r:id="rId6"/>
    <p:sldId id="261" r:id="rId7"/>
    <p:sldId id="262" r:id="rId8"/>
    <p:sldId id="272" r:id="rId9"/>
    <p:sldId id="273" r:id="rId10"/>
    <p:sldId id="274" r:id="rId11"/>
    <p:sldId id="275" r:id="rId12"/>
    <p:sldId id="276" r:id="rId13"/>
    <p:sldId id="263" r:id="rId14"/>
    <p:sldId id="264" r:id="rId15"/>
    <p:sldId id="270" r:id="rId16"/>
    <p:sldId id="265" r:id="rId17"/>
    <p:sldId id="266" r:id="rId18"/>
    <p:sldId id="278" r:id="rId19"/>
    <p:sldId id="267" r:id="rId20"/>
    <p:sldId id="279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39258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68035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20177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5708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1785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5024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7647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643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12791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3766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A62E-9272-45BF-9B33-95E81C84E995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03466"/>
      </p:ext>
    </p:extLst>
  </p:cSld>
  <p:clrMapOvr>
    <a:masterClrMapping/>
  </p:clrMapOvr>
  <p:transition xmlns:p14="http://schemas.microsoft.com/office/powerpoint/2010/main"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A62E-9272-45BF-9B33-95E81C84E995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3121A-6413-4C86-95D6-53B963A7B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5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9440"/>
            <a:ext cx="2202180" cy="220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" y="1524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Science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FFA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CLOCK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305800" cy="25146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At the completion of this unit, students will be able to:</a:t>
            </a:r>
          </a:p>
          <a:p>
            <a:pPr marL="514350" indent="-514350" algn="l">
              <a:buAutoNum type="alphaUcPeriod"/>
            </a:pPr>
            <a:r>
              <a:rPr lang="en-US" sz="2400" dirty="0" smtClean="0">
                <a:solidFill>
                  <a:srgbClr val="002060"/>
                </a:solidFill>
              </a:rPr>
              <a:t>Describe the purpose, benefits, organization, and structure of the National FFA organization</a:t>
            </a:r>
          </a:p>
          <a:p>
            <a:pPr marL="514350" indent="-514350" algn="l">
              <a:buAutoNum type="alphaUcPeriod"/>
            </a:pPr>
            <a:endParaRPr lang="en-US" sz="2400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9145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Degrees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854" y="1328127"/>
            <a:ext cx="60813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</a:p>
          <a:p>
            <a:pPr lvl="1">
              <a:buFontTx/>
              <a:buNone/>
            </a:pPr>
            <a:r>
              <a:rPr lang="en-US" sz="4400" dirty="0" smtClean="0"/>
              <a:t>-</a:t>
            </a:r>
            <a:r>
              <a:rPr lang="en-US" sz="3200" dirty="0" smtClean="0"/>
              <a:t>Earned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year of membership</a:t>
            </a:r>
          </a:p>
          <a:p>
            <a:pPr lvl="1">
              <a:buFontTx/>
              <a:buNone/>
            </a:pPr>
            <a:r>
              <a:rPr lang="en-US" sz="3200" dirty="0" smtClean="0"/>
              <a:t>-Pin is Silver</a:t>
            </a:r>
          </a:p>
          <a:p>
            <a:pPr lvl="1">
              <a:buFontTx/>
              <a:buNone/>
            </a:pPr>
            <a:endParaRPr lang="en-US" sz="4400" dirty="0" smtClean="0"/>
          </a:p>
          <a:p>
            <a:endParaRPr lang="en-US" sz="2800" dirty="0" smtClean="0"/>
          </a:p>
        </p:txBody>
      </p:sp>
      <p:pic>
        <p:nvPicPr>
          <p:cNvPr id="6" name="Picture 4" descr="http://www.ohioffa.org/programs/images/chapter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2667000" cy="335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75698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Degrees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854" y="1328127"/>
            <a:ext cx="60813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  <a:p>
            <a:pPr lvl="1">
              <a:buFontTx/>
              <a:buNone/>
            </a:pPr>
            <a:r>
              <a:rPr lang="en-US" sz="4400" dirty="0" smtClean="0"/>
              <a:t>-</a:t>
            </a:r>
            <a:r>
              <a:rPr lang="en-US" sz="3200" dirty="0" smtClean="0"/>
              <a:t>Earned 3</a:t>
            </a:r>
            <a:r>
              <a:rPr lang="en-US" sz="3200" baseline="30000" dirty="0" smtClean="0"/>
              <a:t>rd</a:t>
            </a:r>
            <a:r>
              <a:rPr lang="en-US" sz="3200" dirty="0"/>
              <a:t> </a:t>
            </a:r>
            <a:r>
              <a:rPr lang="en-US" sz="3200" dirty="0" smtClean="0"/>
              <a:t>year of membership</a:t>
            </a:r>
          </a:p>
          <a:p>
            <a:pPr lvl="1">
              <a:buFontTx/>
              <a:buNone/>
            </a:pPr>
            <a:r>
              <a:rPr lang="en-US" sz="3200" dirty="0" smtClean="0"/>
              <a:t>-Pin is Gold and hangs from chain</a:t>
            </a:r>
          </a:p>
          <a:p>
            <a:pPr lvl="1">
              <a:buFontTx/>
              <a:buNone/>
            </a:pPr>
            <a:endParaRPr lang="en-US" sz="4400" dirty="0" smtClean="0"/>
          </a:p>
          <a:p>
            <a:endParaRPr lang="en-US" sz="2800" dirty="0" smtClean="0"/>
          </a:p>
        </p:txBody>
      </p:sp>
      <p:pic>
        <p:nvPicPr>
          <p:cNvPr id="5" name="Picture 2" descr="http://www.mbtigers.com/State%20Degree%20P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328127"/>
            <a:ext cx="2317750" cy="38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3034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Degrees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854" y="1328127"/>
            <a:ext cx="60813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</a:t>
            </a:r>
          </a:p>
          <a:p>
            <a:pPr lvl="1">
              <a:buFontTx/>
              <a:buNone/>
            </a:pPr>
            <a:r>
              <a:rPr lang="en-US" sz="4400" dirty="0" smtClean="0"/>
              <a:t>-</a:t>
            </a:r>
            <a:r>
              <a:rPr lang="en-US" sz="3200" dirty="0" smtClean="0"/>
              <a:t>Earned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-5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year of membership</a:t>
            </a:r>
          </a:p>
          <a:p>
            <a:pPr lvl="1">
              <a:buFontTx/>
              <a:buNone/>
            </a:pPr>
            <a:r>
              <a:rPr lang="en-US" sz="3200" dirty="0" smtClean="0"/>
              <a:t>-Pin is Gold and hangs from a chain</a:t>
            </a:r>
          </a:p>
          <a:p>
            <a:pPr lvl="1">
              <a:buFontTx/>
              <a:buNone/>
            </a:pPr>
            <a:endParaRPr lang="en-US" sz="4400" dirty="0" smtClean="0"/>
          </a:p>
          <a:p>
            <a:endParaRPr lang="en-US" sz="2800" dirty="0" smtClean="0"/>
          </a:p>
        </p:txBody>
      </p:sp>
      <p:pic>
        <p:nvPicPr>
          <p:cNvPr id="5" name="Picture 4" descr="http://www.texasffa.org/Portals/28/Pics/American_Degree_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0619" y="1143000"/>
            <a:ext cx="216098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12371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Emblem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10" y="1454785"/>
            <a:ext cx="3103563" cy="385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My Documents\PowerPoint Documents\ffa on blue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010" y="1454785"/>
            <a:ext cx="3103563" cy="385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My Documents\PowerPoint Documents\ffa on blue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010" y="1442683"/>
            <a:ext cx="3114993" cy="386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My Documents\PowerPoint Documents\ffa on blu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010" y="1442683"/>
            <a:ext cx="3114993" cy="386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My Documents\PowerPoint Documents\ffa on blu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8719" y="1470025"/>
            <a:ext cx="3091284" cy="383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My Documents\PowerPoint Documents\ffa on bl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8080" y="1442684"/>
            <a:ext cx="3111923" cy="386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623060"/>
            <a:ext cx="5486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Cross Section of ear of corn: </a:t>
            </a:r>
            <a:r>
              <a:rPr lang="en-US" sz="2400" dirty="0" smtClean="0"/>
              <a:t>Unity-Corn is grown in all 50 states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Eagle: </a:t>
            </a:r>
            <a:r>
              <a:rPr lang="en-US" sz="2400" dirty="0" smtClean="0"/>
              <a:t>Our National symbol, FFA is National organization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Rising Sun: </a:t>
            </a:r>
            <a:r>
              <a:rPr lang="en-US" sz="2400" dirty="0" smtClean="0"/>
              <a:t>Progress &amp; a new day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Plow: </a:t>
            </a:r>
            <a:r>
              <a:rPr lang="en-US" sz="2400" dirty="0" smtClean="0"/>
              <a:t>Labor &amp; Tillage of the soil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Owl: </a:t>
            </a:r>
            <a:r>
              <a:rPr lang="en-US" sz="2400" dirty="0" smtClean="0"/>
              <a:t>Knowledge &amp; Wisdom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Words: </a:t>
            </a:r>
            <a:r>
              <a:rPr lang="en-US" sz="2400" dirty="0" smtClean="0"/>
              <a:t>FFA is an INTEGRAL part of an agricultural education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20474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800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Offices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971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 picture of YOUR Officer Team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5693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Offices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2971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 picture or description of YOUR officer positions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2540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5496" y="8481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FFA is Gr-8!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Make Friends &amp; be involved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Travel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Build a Resume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Win Awards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Qualify for Scholarships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78294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 are Fine!</a:t>
            </a:r>
            <a:endParaRPr lang="en-US" sz="6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Proficiency Awards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971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 picture of YOUR chapter’s recent proficiency winner’s or SAE pictures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5638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 are Fine!</a:t>
            </a:r>
            <a:endParaRPr lang="en-US" sz="6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CDE Competitions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971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Place pictures of YOUR chapter’s recent winning CDE teams, or recent CDE participants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4296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458992" y="175007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FFA Timeline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8915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1917-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Smith Hughes Act Passed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1928- </a:t>
            </a:r>
            <a:r>
              <a:rPr lang="en-US" sz="3200" dirty="0" smtClean="0">
                <a:solidFill>
                  <a:srgbClr val="002060"/>
                </a:solidFill>
              </a:rPr>
              <a:t>Future Farmers of America organized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1930-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Official FFA Creed &amp; Colors were adopted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1944-</a:t>
            </a:r>
            <a:r>
              <a:rPr lang="en-US" sz="3200" dirty="0" smtClean="0">
                <a:solidFill>
                  <a:srgbClr val="002060"/>
                </a:solidFill>
              </a:rPr>
              <a:t> FFA Foundation was formed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1950- </a:t>
            </a:r>
            <a:r>
              <a:rPr lang="en-US" sz="3200" dirty="0" smtClean="0">
                <a:solidFill>
                  <a:srgbClr val="002060"/>
                </a:solidFill>
              </a:rPr>
              <a:t>Public Law 740</a:t>
            </a: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2115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2200" y="15240"/>
            <a:ext cx="6781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7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of FFA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890" y="17526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1928</a:t>
            </a:r>
          </a:p>
          <a:p>
            <a:pPr algn="ctr"/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Farm Boys</a:t>
            </a:r>
          </a:p>
          <a:p>
            <a:pPr algn="ctr"/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Kansas City, Missouri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63703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382792" y="175007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FFA Timeline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8915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1965-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“New Farmers” &amp; FFA merged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1969- </a:t>
            </a:r>
            <a:r>
              <a:rPr lang="en-US" sz="3200" dirty="0" smtClean="0">
                <a:solidFill>
                  <a:srgbClr val="002060"/>
                </a:solidFill>
              </a:rPr>
              <a:t>Girls joined FFA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1971-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Alumni Formed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19??-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Add when YOUR chapter was chartered </a:t>
            </a:r>
          </a:p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Name changed to National FFA Organization</a:t>
            </a: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7191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382792" y="175007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of Ethics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50787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458992" y="175007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0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 Dress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Official FFA D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150" y="1362076"/>
            <a:ext cx="2508250" cy="3940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1150" y="1057276"/>
            <a:ext cx="27432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Times"/>
                <a:cs typeface="Times"/>
              </a:rPr>
              <a:t>Girls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White Collared Shirt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Official FFA Jacket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FFA scarf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Black Skirt </a:t>
            </a:r>
          </a:p>
          <a:p>
            <a:pPr algn="ctr"/>
            <a:r>
              <a:rPr lang="en-US" sz="2000" dirty="0">
                <a:latin typeface="Times"/>
                <a:cs typeface="Times"/>
              </a:rPr>
              <a:t>(knee length or longer)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Black Nylons &amp; Shoes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8550" y="1057276"/>
            <a:ext cx="2743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Times"/>
                <a:cs typeface="Times"/>
              </a:rPr>
              <a:t>Boys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White Collared Shirt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Official FFA Jacket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FFA Tie</a:t>
            </a: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Black </a:t>
            </a:r>
            <a:r>
              <a:rPr lang="en-US" sz="2800" dirty="0" smtClean="0">
                <a:latin typeface="Times"/>
                <a:cs typeface="Times"/>
              </a:rPr>
              <a:t>Slacks</a:t>
            </a:r>
            <a:endParaRPr lang="en-US" sz="2800" dirty="0">
              <a:latin typeface="Times"/>
              <a:cs typeface="Times"/>
            </a:endParaRPr>
          </a:p>
          <a:p>
            <a:pPr algn="ctr">
              <a:buFont typeface="Arial" charset="0"/>
              <a:buChar char="•"/>
            </a:pPr>
            <a:r>
              <a:rPr lang="en-US" sz="2800" dirty="0">
                <a:latin typeface="Times"/>
                <a:cs typeface="Times"/>
              </a:rPr>
              <a:t>Black Shoes</a:t>
            </a:r>
          </a:p>
        </p:txBody>
      </p:sp>
    </p:spTree>
    <p:extLst>
      <p:ext uri="{BB962C8B-B14F-4D97-AF65-F5344CB8AC3E}">
        <p14:creationId xmlns:p14="http://schemas.microsoft.com/office/powerpoint/2010/main" val="244707208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4600" y="0"/>
            <a:ext cx="6629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Dudes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890" y="16002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Smith &amp; Hughes</a:t>
            </a:r>
          </a:p>
          <a:p>
            <a:pPr algn="ctr"/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Vocational Education act of 1917 provided federal funding for agricultural education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05025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800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Circles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286000" y="1600200"/>
            <a:ext cx="2590800" cy="2514600"/>
          </a:xfrm>
          <a:prstGeom prst="ellipse">
            <a:avLst/>
          </a:prstGeom>
          <a:solidFill>
            <a:srgbClr val="92D050">
              <a:alpha val="49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267200" y="1600200"/>
            <a:ext cx="2590800" cy="2514600"/>
          </a:xfrm>
          <a:prstGeom prst="ellipse">
            <a:avLst/>
          </a:prstGeom>
          <a:solidFill>
            <a:srgbClr val="92D050">
              <a:alpha val="49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200400" y="2819400"/>
            <a:ext cx="2590800" cy="2514600"/>
          </a:xfrm>
          <a:prstGeom prst="ellipse">
            <a:avLst/>
          </a:prstGeom>
          <a:solidFill>
            <a:srgbClr val="92D050">
              <a:alpha val="52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23622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Classroom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53000" y="23622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omic Sans MS" pitchFamily="66" charset="0"/>
              </a:rPr>
              <a:t>FFA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9000" y="41148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omic Sans MS" pitchFamily="66" charset="0"/>
              </a:rPr>
              <a:t>SAE</a:t>
            </a:r>
          </a:p>
          <a:p>
            <a:pPr algn="ctr"/>
            <a:r>
              <a:rPr lang="en-US" sz="1200">
                <a:latin typeface="Comic Sans MS" pitchFamily="66" charset="0"/>
              </a:rPr>
              <a:t>(Supervised Agricultural Experience)</a:t>
            </a: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-9563300">
            <a:off x="4648200" y="3429000"/>
            <a:ext cx="2895600" cy="533400"/>
          </a:xfrm>
          <a:prstGeom prst="rightArrow">
            <a:avLst>
              <a:gd name="adj1" fmla="val 50000"/>
              <a:gd name="adj2" fmla="val 49988"/>
            </a:avLst>
          </a:prstGeom>
          <a:solidFill>
            <a:srgbClr val="0070C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867400" y="4267200"/>
            <a:ext cx="32766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Agricultural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Education</a:t>
            </a:r>
          </a:p>
          <a:p>
            <a:pPr algn="ctr"/>
            <a:endParaRPr lang="en-US" sz="1200" dirty="0">
              <a:latin typeface="Comic Sans MS" pitchFamily="66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267200" y="2819400"/>
            <a:ext cx="6096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593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0800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Circles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6002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 “club,” its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intracurricular</a:t>
            </a:r>
            <a:endParaRPr lang="en-US" sz="4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indent="-8572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take an </a:t>
            </a:r>
            <a:r>
              <a:rPr lang="en-US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 to join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in the classroom and apply through FFA &amp; SAE to maximize the experience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34018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0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Motto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8246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Learning to Do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60579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Doing to Learn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52912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Earning to Live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452450"/>
            <a:ext cx="483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Living to Serve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8258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Degrees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74" y="1744980"/>
            <a:ext cx="4358285" cy="37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355436">
            <a:off x="2837329" y="4112667"/>
            <a:ext cx="215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Discovery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1102192">
            <a:off x="3228010" y="3450009"/>
            <a:ext cx="215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Greenhand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798656">
            <a:off x="3536522" y="2831533"/>
            <a:ext cx="215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Chapter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559565">
            <a:off x="3990571" y="2304531"/>
            <a:ext cx="215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rot="170569">
            <a:off x="4522054" y="1566804"/>
            <a:ext cx="215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American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0226144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Degrees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854" y="1328127"/>
            <a:ext cx="60813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</a:t>
            </a:r>
          </a:p>
          <a:p>
            <a:pPr lvl="1">
              <a:buFontTx/>
              <a:buNone/>
            </a:pPr>
            <a:r>
              <a:rPr lang="en-US" sz="4400" dirty="0" smtClean="0"/>
              <a:t>-</a:t>
            </a:r>
            <a:r>
              <a:rPr lang="en-US" sz="3200" dirty="0" smtClean="0"/>
              <a:t>Introductory degree for 7-8 graders</a:t>
            </a:r>
          </a:p>
          <a:p>
            <a:pPr lvl="1">
              <a:buFontTx/>
              <a:buNone/>
            </a:pPr>
            <a:endParaRPr lang="en-US" sz="4400" dirty="0" smtClean="0"/>
          </a:p>
          <a:p>
            <a:endParaRPr lang="en-U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31" y="1467076"/>
            <a:ext cx="2676525" cy="364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2016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5570">
            <a:off x="-803753" y="31368"/>
            <a:ext cx="4386943" cy="1470025"/>
          </a:xfrm>
        </p:spPr>
        <p:txBody>
          <a:bodyPr>
            <a:no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01686" y="-2949"/>
            <a:ext cx="655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Degrees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0854" y="1328127"/>
            <a:ext cx="60813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7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Greenhand</a:t>
            </a:r>
            <a:endParaRPr lang="en-US" sz="7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None/>
            </a:pPr>
            <a:r>
              <a:rPr lang="en-US" sz="4400" dirty="0" smtClean="0"/>
              <a:t>-</a:t>
            </a:r>
            <a:r>
              <a:rPr lang="en-US" sz="3200" dirty="0" smtClean="0"/>
              <a:t>Earned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year of high school membership</a:t>
            </a:r>
          </a:p>
          <a:p>
            <a:pPr lvl="1">
              <a:buFontTx/>
              <a:buNone/>
            </a:pPr>
            <a:r>
              <a:rPr lang="en-US" sz="3200" dirty="0"/>
              <a:t>-</a:t>
            </a:r>
            <a:r>
              <a:rPr lang="en-US" sz="3200" dirty="0" smtClean="0"/>
              <a:t>Pin is Bronze</a:t>
            </a:r>
          </a:p>
          <a:p>
            <a:pPr lvl="1">
              <a:buFontTx/>
              <a:buNone/>
            </a:pPr>
            <a:endParaRPr lang="en-US" sz="4400" dirty="0" smtClean="0"/>
          </a:p>
          <a:p>
            <a:endParaRPr lang="en-US" sz="2800" dirty="0" smtClean="0"/>
          </a:p>
        </p:txBody>
      </p:sp>
      <p:pic>
        <p:nvPicPr>
          <p:cNvPr id="12" name="Picture 2" descr="http://www.ohioffa.org/programs/images/greenhand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590800" cy="334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1590404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Mufferaw"/>
        <a:ea typeface=""/>
        <a:cs typeface=""/>
      </a:majorFont>
      <a:minorFont>
        <a:latin typeface="Mongolian Bait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512</Words>
  <Application>Microsoft Macintosh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Animal Science  FFA Around the CLOCK</vt:lpstr>
      <vt:lpstr>1:00</vt:lpstr>
      <vt:lpstr>2:00</vt:lpstr>
      <vt:lpstr>3:00</vt:lpstr>
      <vt:lpstr>3:00</vt:lpstr>
      <vt:lpstr>4:00</vt:lpstr>
      <vt:lpstr>5:00</vt:lpstr>
      <vt:lpstr>5:00</vt:lpstr>
      <vt:lpstr>5:00</vt:lpstr>
      <vt:lpstr>5:00</vt:lpstr>
      <vt:lpstr>5:00</vt:lpstr>
      <vt:lpstr>5:00</vt:lpstr>
      <vt:lpstr>6:00</vt:lpstr>
      <vt:lpstr>7:00</vt:lpstr>
      <vt:lpstr>7:00</vt:lpstr>
      <vt:lpstr>8:00</vt:lpstr>
      <vt:lpstr>9:00</vt:lpstr>
      <vt:lpstr>9:00</vt:lpstr>
      <vt:lpstr>10:00</vt:lpstr>
      <vt:lpstr>10:00</vt:lpstr>
      <vt:lpstr>11:00</vt:lpstr>
      <vt:lpstr>12:00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FFA</dc:title>
  <dc:creator>User</dc:creator>
  <cp:lastModifiedBy>Andrea Clark</cp:lastModifiedBy>
  <cp:revision>28</cp:revision>
  <dcterms:created xsi:type="dcterms:W3CDTF">2012-07-03T19:37:37Z</dcterms:created>
  <dcterms:modified xsi:type="dcterms:W3CDTF">2014-01-14T21:01:06Z</dcterms:modified>
</cp:coreProperties>
</file>