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0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4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7" r:id="rId4"/>
    <p:sldId id="285" r:id="rId5"/>
    <p:sldId id="286" r:id="rId6"/>
    <p:sldId id="288" r:id="rId7"/>
    <p:sldId id="289" r:id="rId8"/>
    <p:sldId id="290" r:id="rId9"/>
    <p:sldId id="296" r:id="rId10"/>
    <p:sldId id="291" r:id="rId11"/>
    <p:sldId id="293" r:id="rId12"/>
    <p:sldId id="292" r:id="rId13"/>
    <p:sldId id="310" r:id="rId14"/>
    <p:sldId id="297" r:id="rId15"/>
    <p:sldId id="298" r:id="rId16"/>
    <p:sldId id="299" r:id="rId17"/>
    <p:sldId id="300" r:id="rId18"/>
    <p:sldId id="301" r:id="rId19"/>
    <p:sldId id="302" r:id="rId20"/>
    <p:sldId id="295" r:id="rId21"/>
    <p:sldId id="311" r:id="rId22"/>
    <p:sldId id="304" r:id="rId23"/>
    <p:sldId id="305" r:id="rId24"/>
    <p:sldId id="306" r:id="rId25"/>
    <p:sldId id="307" r:id="rId26"/>
    <p:sldId id="308" r:id="rId27"/>
    <p:sldId id="30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6C8CE6"/>
    <a:srgbClr val="33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1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D48905-3DEE-46D1-98BE-B6CE26CFF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0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54ED35-1525-4349-BCDD-08CC216D7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96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4EC5E9-7F67-42B2-9246-E04B04E1B4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229943-FCA4-4A09-BE0E-2CCCBA31A48C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49EE90-10AD-4222-B253-8A54C38C59F3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CCA1DA-29A4-4E6E-95E5-AB0E8ABBCA4C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0315EB-0294-445F-B95A-12A36DE6204E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22EC64-C9C9-4624-8190-856B0C5E5D3B}" type="slidenum">
              <a:rPr lang="en-US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C14942-5A72-4864-B426-0E4604E96EB3}" type="slidenum">
              <a:rPr lang="en-US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30006C-6FE5-4404-A74C-AAD79F735BDE}" type="slidenum">
              <a:rPr lang="en-US"/>
              <a:pPr eaLnBrk="1" hangingPunct="1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A6D5CB-E96A-45C9-BDB2-6E36DD01545A}" type="slidenum">
              <a:rPr lang="en-US"/>
              <a:pPr eaLnBrk="1" hangingPunct="1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F56144-AA98-4457-898A-4E601AE88562}" type="slidenum">
              <a:rPr lang="en-US"/>
              <a:pPr eaLnBrk="1" hangingPunct="1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B6BE44-8A5D-4FFF-86BB-6C054A0A7B00}" type="slidenum">
              <a:rPr lang="en-US"/>
              <a:pPr eaLnBrk="1" hangingPunct="1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BBF6E9-B144-4CB5-A495-ED5777522275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7D4FE-EDD0-4573-B651-5FCF340AD445}" type="slidenum">
              <a:rPr lang="en-US"/>
              <a:pPr eaLnBrk="1" hangingPunct="1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39588E-CFB0-4933-8CA6-F4F89BAEC8D4}" type="slidenum">
              <a:rPr lang="en-US"/>
              <a:pPr eaLnBrk="1" hangingPunct="1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CEAF25-A7D8-4353-9E7C-E49FAA8C8039}" type="slidenum">
              <a:rPr lang="en-US"/>
              <a:pPr eaLnBrk="1" hangingPunct="1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22A3CF-8DA7-4308-808C-0035C4021FB1}" type="slidenum">
              <a:rPr lang="en-US"/>
              <a:pPr eaLnBrk="1" hangingPunct="1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BF44A2-034F-4913-A349-66D36C3C745B}" type="slidenum">
              <a:rPr lang="en-US"/>
              <a:pPr eaLnBrk="1" hangingPunct="1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17B2DA-7DEF-4423-8EA1-4BEF241E2688}" type="slidenum">
              <a:rPr lang="en-US"/>
              <a:pPr eaLnBrk="1" hangingPunct="1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03413D-F51C-4B66-900B-C8880E17217F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E20BB-0F5A-49CB-BAB7-6E1F477A032C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63DDA1-0106-4921-B8BE-0B615766896A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14B076-0268-49D4-9978-18734361705E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B7DB55-BB9F-4FC8-8257-BCE1AF9B3F2E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941DD8-D3DB-47F2-8078-DC110285AAD8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6D63F-638C-44D0-9092-6A6330553C5E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5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35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5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971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5918200"/>
            <a:ext cx="3454400" cy="57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8288" y="5918200"/>
            <a:ext cx="3454400" cy="57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2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8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90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363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slide" Target="../slides/slide2.xml"/><Relationship Id="rId15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0">
          <a:gsLst>
            <a:gs pos="0">
              <a:srgbClr val="66CCFF"/>
            </a:gs>
            <a:gs pos="100000">
              <a:srgbClr val="33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5918200"/>
            <a:ext cx="70612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34" name="AutoShape 10">
            <a:hlinkClick r:id="rId14" action="ppaction://hlinksldjump" highlightClick="1">
              <a:snd r:embed="rId15" name="applause.wav"/>
            </a:hlinkClick>
          </p:cNvPr>
          <p:cNvSpPr>
            <a:spLocks noChangeArrowheads="1"/>
          </p:cNvSpPr>
          <p:nvPr userDrawn="1"/>
        </p:nvSpPr>
        <p:spPr bwMode="auto">
          <a:xfrm>
            <a:off x="7697788" y="5826125"/>
            <a:ext cx="1169987" cy="7667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tags" Target="../tags/tag22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23.xml"/><Relationship Id="rId2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27.xml"/><Relationship Id="rId2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9.xml"/><Relationship Id="rId20" Type="http://schemas.openxmlformats.org/officeDocument/2006/relationships/slide" Target="slide16.xml"/><Relationship Id="rId21" Type="http://schemas.openxmlformats.org/officeDocument/2006/relationships/slide" Target="slide21.xml"/><Relationship Id="rId22" Type="http://schemas.openxmlformats.org/officeDocument/2006/relationships/slide" Target="slide26.xml"/><Relationship Id="rId23" Type="http://schemas.openxmlformats.org/officeDocument/2006/relationships/slide" Target="slide7.xml"/><Relationship Id="rId24" Type="http://schemas.openxmlformats.org/officeDocument/2006/relationships/slide" Target="slide12.xml"/><Relationship Id="rId25" Type="http://schemas.openxmlformats.org/officeDocument/2006/relationships/slide" Target="slide17.xml"/><Relationship Id="rId26" Type="http://schemas.openxmlformats.org/officeDocument/2006/relationships/slide" Target="slide22.xml"/><Relationship Id="rId27" Type="http://schemas.openxmlformats.org/officeDocument/2006/relationships/slide" Target="slide27.xml"/><Relationship Id="rId10" Type="http://schemas.openxmlformats.org/officeDocument/2006/relationships/slide" Target="slide14.xml"/><Relationship Id="rId11" Type="http://schemas.openxmlformats.org/officeDocument/2006/relationships/slide" Target="slide19.xml"/><Relationship Id="rId12" Type="http://schemas.openxmlformats.org/officeDocument/2006/relationships/slide" Target="slide24.xml"/><Relationship Id="rId13" Type="http://schemas.openxmlformats.org/officeDocument/2006/relationships/slide" Target="slide5.xml"/><Relationship Id="rId14" Type="http://schemas.openxmlformats.org/officeDocument/2006/relationships/slide" Target="slide10.xml"/><Relationship Id="rId15" Type="http://schemas.openxmlformats.org/officeDocument/2006/relationships/slide" Target="slide15.xml"/><Relationship Id="rId16" Type="http://schemas.openxmlformats.org/officeDocument/2006/relationships/slide" Target="slide20.xml"/><Relationship Id="rId17" Type="http://schemas.openxmlformats.org/officeDocument/2006/relationships/slide" Target="slide25.xml"/><Relationship Id="rId18" Type="http://schemas.openxmlformats.org/officeDocument/2006/relationships/slide" Target="slide6.xml"/><Relationship Id="rId19" Type="http://schemas.openxmlformats.org/officeDocument/2006/relationships/slide" Target="slide1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slide" Target="slide3.xml"/><Relationship Id="rId4" Type="http://schemas.openxmlformats.org/officeDocument/2006/relationships/slide" Target="slide8.xml"/><Relationship Id="rId5" Type="http://schemas.openxmlformats.org/officeDocument/2006/relationships/slide" Target="slide13.xml"/><Relationship Id="rId6" Type="http://schemas.openxmlformats.org/officeDocument/2006/relationships/slide" Target="slide18.xml"/><Relationship Id="rId7" Type="http://schemas.openxmlformats.org/officeDocument/2006/relationships/slide" Target="slide23.xml"/><Relationship Id="rId8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39.xml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46.xml"/><Relationship Id="rId2" Type="http://schemas.openxmlformats.org/officeDocument/2006/relationships/tags" Target="../tags/tag4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25.xm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4373" y="61626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0" dirty="0" smtClean="0"/>
              <a:t>FFA Around the Clock</a:t>
            </a:r>
            <a:r>
              <a:rPr lang="en-US" sz="8800" b="0" dirty="0" smtClean="0"/>
              <a:t/>
            </a:r>
            <a:br>
              <a:rPr lang="en-US" sz="8800" b="0" dirty="0" smtClean="0"/>
            </a:br>
            <a:r>
              <a:rPr lang="en-US" sz="8800" b="0" dirty="0" smtClean="0"/>
              <a:t>Jeopardy</a:t>
            </a:r>
          </a:p>
        </p:txBody>
      </p:sp>
      <p:pic>
        <p:nvPicPr>
          <p:cNvPr id="2051" name="Picture 5" descr="j015811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2362200"/>
            <a:ext cx="3713162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26876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the 2</a:t>
            </a:r>
            <a:r>
              <a:rPr lang="en-US" baseline="30000" dirty="0" smtClean="0"/>
              <a:t>nd</a:t>
            </a:r>
            <a:r>
              <a:rPr lang="en-US" dirty="0" smtClean="0"/>
              <a:t> line of the FFA motto?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2924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the 3</a:t>
            </a:r>
            <a:r>
              <a:rPr lang="en-US" baseline="30000" dirty="0" smtClean="0"/>
              <a:t>rd</a:t>
            </a:r>
            <a:r>
              <a:rPr lang="en-US" dirty="0" smtClean="0"/>
              <a:t> line of the FFA motto?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0861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the 3</a:t>
            </a:r>
            <a:r>
              <a:rPr lang="en-US" baseline="30000" dirty="0" smtClean="0"/>
              <a:t>rd</a:t>
            </a:r>
            <a:r>
              <a:rPr lang="en-US" dirty="0" smtClean="0"/>
              <a:t> degree that can be earned in the FFA?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274638"/>
            <a:ext cx="82296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5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This part of the FFA emblem represents unity</a:t>
            </a:r>
            <a:endParaRPr lang="en-US" sz="5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2623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This part of the FFA emblem represents wisdom and knowledge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2882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This FFA officer is in charge of the finances and fundraisers of the FFA chapter.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11480" y="1474788"/>
            <a:ext cx="8229600" cy="2813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current president of </a:t>
            </a:r>
            <a:r>
              <a:rPr lang="en-US" dirty="0" smtClean="0"/>
              <a:t>our</a:t>
            </a:r>
            <a:r>
              <a:rPr lang="en-US" dirty="0" smtClean="0"/>
              <a:t> </a:t>
            </a:r>
            <a:r>
              <a:rPr lang="en-US" dirty="0" smtClean="0"/>
              <a:t>FFA Chapter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4340" y="1166178"/>
            <a:ext cx="8229600" cy="30559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How many kernels of corn are on the </a:t>
            </a:r>
            <a:r>
              <a:rPr lang="en-US" dirty="0" smtClean="0"/>
              <a:t>FFA</a:t>
            </a:r>
            <a:r>
              <a:rPr lang="en-US" dirty="0" smtClean="0"/>
              <a:t> </a:t>
            </a:r>
            <a:r>
              <a:rPr lang="en-US" dirty="0" smtClean="0"/>
              <a:t>emblem?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383348"/>
            <a:ext cx="8229600" cy="23129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year that the Smith Hughes Act was passed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089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year that the FFA Foundation was established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Select a Category:</a:t>
            </a:r>
          </a:p>
        </p:txBody>
      </p:sp>
      <p:graphicFrame>
        <p:nvGraphicFramePr>
          <p:cNvPr id="3361" name="Group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02000"/>
              </p:ext>
            </p:extLst>
          </p:nvPr>
        </p:nvGraphicFramePr>
        <p:xfrm>
          <a:off x="288925" y="1179513"/>
          <a:ext cx="8637588" cy="5476876"/>
        </p:xfrm>
        <a:graphic>
          <a:graphicData uri="http://schemas.openxmlformats.org/drawingml/2006/table">
            <a:tbl>
              <a:tblPr/>
              <a:tblGrid>
                <a:gridCol w="1728788"/>
                <a:gridCol w="1727200"/>
                <a:gridCol w="1727200"/>
                <a:gridCol w="1727200"/>
                <a:gridCol w="17272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1:00-3:00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4:00-5:00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6:00-8:00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Ten Times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11:00-12:00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$100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4" action="ppaction://hlinksldjump"/>
                        </a:rPr>
                        <a:t>$100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5" action="ppaction://hlinksldjump"/>
                        </a:rPr>
                        <a:t>$100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6" action="ppaction://hlinksldjump"/>
                        </a:rPr>
                        <a:t>$100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7" action="ppaction://hlinksldjump"/>
                        </a:rPr>
                        <a:t>$100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8" action="ppaction://hlinksldjump"/>
                        </a:rPr>
                        <a:t>$200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9" action="ppaction://hlinksldjump"/>
                        </a:rPr>
                        <a:t>$200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0" action="ppaction://hlinksldjump"/>
                        </a:rPr>
                        <a:t>$200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1" action="ppaction://hlinksldjump"/>
                        </a:rPr>
                        <a:t>$200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2" action="ppaction://hlinksldjump"/>
                        </a:rPr>
                        <a:t>$200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3" action="ppaction://hlinksldjump"/>
                        </a:rPr>
                        <a:t>$300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4" action="ppaction://hlinksldjump"/>
                        </a:rPr>
                        <a:t>$300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5" action="ppaction://hlinksldjump"/>
                        </a:rPr>
                        <a:t>$300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6" action="ppaction://hlinksldjump"/>
                        </a:rPr>
                        <a:t>$300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7" action="ppaction://hlinksldjump"/>
                        </a:rPr>
                        <a:t>$300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8" action="ppaction://hlinksldjump"/>
                        </a:rPr>
                        <a:t>$400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19" action="ppaction://hlinksldjump"/>
                        </a:rPr>
                        <a:t>$400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0" action="ppaction://hlinksldjump"/>
                        </a:rPr>
                        <a:t>$400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1" action="ppaction://hlinksldjump"/>
                        </a:rPr>
                        <a:t>$400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2" action="ppaction://hlinksldjump"/>
                        </a:rPr>
                        <a:t>$400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3" action="ppaction://hlinksldjump"/>
                        </a:rPr>
                        <a:t>$500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4" action="ppaction://hlinksldjump"/>
                        </a:rPr>
                        <a:t>$500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5" action="ppaction://hlinksldjump"/>
                        </a:rPr>
                        <a:t>$500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6" action="ppaction://hlinksldjump"/>
                        </a:rPr>
                        <a:t>$500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7" action="ppaction://hlinksldjump"/>
                        </a:rPr>
                        <a:t>$500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8C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003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year that </a:t>
            </a:r>
            <a:r>
              <a:rPr lang="en-US" dirty="0" smtClean="0"/>
              <a:t>our</a:t>
            </a:r>
            <a:r>
              <a:rPr lang="en-US" dirty="0" smtClean="0"/>
              <a:t> </a:t>
            </a:r>
            <a:r>
              <a:rPr lang="en-US" dirty="0" smtClean="0"/>
              <a:t>FFA was chartered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01613" y="274638"/>
            <a:ext cx="8942387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Year that girls were admitted into FFA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/>
          <a:lstStyle/>
          <a:p>
            <a:r>
              <a:rPr lang="en-US" dirty="0" smtClean="0"/>
              <a:t>The year that the FFA name changed </a:t>
            </a:r>
            <a:r>
              <a:rPr lang="en-US" dirty="0" smtClean="0"/>
              <a:t>from “Future Farmers of America” to “National FFA Organization”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0384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FFA Jackets should be worn be zipped__________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2900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type of shirt should be worn under the FFA jacket?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26749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color of slacks or skirt should be worn with official dress?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2099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What document describes the correct conduct of FFA members?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45770" y="1269048"/>
            <a:ext cx="8229600" cy="33480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If official dress is required, what type of pants </a:t>
            </a:r>
            <a:r>
              <a:rPr lang="en-US" dirty="0" smtClean="0"/>
              <a:t>should</a:t>
            </a:r>
            <a:r>
              <a:rPr lang="en-US" dirty="0" smtClean="0"/>
              <a:t> </a:t>
            </a:r>
            <a:r>
              <a:rPr lang="en-US" dirty="0" smtClean="0"/>
              <a:t>boys NOT wear unless they are in a livestock judging contest?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1313" y="0"/>
            <a:ext cx="8229600" cy="32718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 what city did 33 farm boys meet to organize the FFA?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5369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was the original name of the FFA?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2797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was the original purpose of the FFA?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498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2 men were responsible for the legislative act that gave money to </a:t>
            </a:r>
            <a:r>
              <a:rPr lang="en-US" dirty="0" err="1" smtClean="0"/>
              <a:t>ag</a:t>
            </a:r>
            <a:r>
              <a:rPr lang="en-US" dirty="0" smtClean="0"/>
              <a:t> education?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473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are the 3 circles of </a:t>
            </a:r>
            <a:r>
              <a:rPr lang="en-US" dirty="0" err="1" smtClean="0"/>
              <a:t>ag</a:t>
            </a:r>
            <a:r>
              <a:rPr lang="en-US" dirty="0" smtClean="0"/>
              <a:t> education?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29067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the first FFA degree </a:t>
            </a:r>
            <a:r>
              <a:rPr lang="en-US" dirty="0" smtClean="0"/>
              <a:t>that can be earned in 7</a:t>
            </a:r>
            <a:r>
              <a:rPr lang="en-US" baseline="30000" dirty="0" smtClean="0"/>
              <a:t>th</a:t>
            </a:r>
            <a:r>
              <a:rPr lang="en-US" dirty="0" smtClean="0"/>
              <a:t> &amp;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6655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the HIGHEST degree that can be earned in FFA?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6699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402</Words>
  <Application>Microsoft Macintosh PowerPoint</Application>
  <PresentationFormat>On-screen Show (4:3)</PresentationFormat>
  <Paragraphs>83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FFA Around the Clock Jeopardy</vt:lpstr>
      <vt:lpstr>Select a Category:</vt:lpstr>
      <vt:lpstr>In what city did 33 farm boys meet to organize the FFA?</vt:lpstr>
      <vt:lpstr>What was the original name of the FFA?</vt:lpstr>
      <vt:lpstr>What was the original purpose of the FFA?</vt:lpstr>
      <vt:lpstr>What 2 men were responsible for the legislative act that gave money to ag education?</vt:lpstr>
      <vt:lpstr>What are the 3 circles of ag education?</vt:lpstr>
      <vt:lpstr>What is the first FFA degree that can be earned in 7th &amp; 8th grade?</vt:lpstr>
      <vt:lpstr>What is the HIGHEST degree that can be earned in FFA?</vt:lpstr>
      <vt:lpstr>What is the 2nd line of the FFA motto?</vt:lpstr>
      <vt:lpstr>What is the 3rd line of the FFA motto?</vt:lpstr>
      <vt:lpstr>What is the 3rd degree that can be earned in the FFA?</vt:lpstr>
      <vt:lpstr>PowerPoint Presentation</vt:lpstr>
      <vt:lpstr>This part of the FFA emblem represents wisdom and knowledge</vt:lpstr>
      <vt:lpstr>This FFA officer is in charge of the finances and fundraisers of the FFA chapter.</vt:lpstr>
      <vt:lpstr>The current president of our FFA Chapter</vt:lpstr>
      <vt:lpstr>How many kernels of corn are on the FFA emblem?</vt:lpstr>
      <vt:lpstr>The year that the Smith Hughes Act was passed</vt:lpstr>
      <vt:lpstr>The year that the FFA Foundation was established</vt:lpstr>
      <vt:lpstr>The year that our FFA was chartered</vt:lpstr>
      <vt:lpstr>PowerPoint Presentation</vt:lpstr>
      <vt:lpstr>The year that the FFA name changed from “Future Farmers of America” to “National FFA Organization”</vt:lpstr>
      <vt:lpstr>FFA Jackets should be worn be zipped__________</vt:lpstr>
      <vt:lpstr>What type of shirt should be worn under the FFA jacket?</vt:lpstr>
      <vt:lpstr>What color of slacks or skirt should be worn with official dress?</vt:lpstr>
      <vt:lpstr>What document describes the correct conduct of FFA members?</vt:lpstr>
      <vt:lpstr>If official dress is required, what type of pants should boys NOT wear unless they are in a livestock judging contest?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 Jeopardy</dc:title>
  <dc:creator>Michael G. Swanson</dc:creator>
  <cp:lastModifiedBy>Andrea Clark</cp:lastModifiedBy>
  <cp:revision>34</cp:revision>
  <dcterms:created xsi:type="dcterms:W3CDTF">2002-04-21T18:26:37Z</dcterms:created>
  <dcterms:modified xsi:type="dcterms:W3CDTF">2014-01-14T20:38:32Z</dcterms:modified>
</cp:coreProperties>
</file>