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41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A727E7-646F-4627-905E-B32CB4001663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CEE73A-B5E9-4ABD-B2FC-64E2B67D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9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Placement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EE73A-B5E9-4ABD-B2FC-64E2B67DA0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01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Entrepreneurship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EE73A-B5E9-4ABD-B2FC-64E2B67DA0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01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Agriscience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EE73A-B5E9-4ABD-B2FC-64E2B67DA0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01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Improvement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EE73A-B5E9-4ABD-B2FC-64E2B67DA0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01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Exploratory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EE73A-B5E9-4ABD-B2FC-64E2B67DA0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01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98B-2D94-4BA8-A971-573170A0C8F6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AAE-5090-4991-BEAD-561E080F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4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98B-2D94-4BA8-A971-573170A0C8F6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AAE-5090-4991-BEAD-561E080F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1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98B-2D94-4BA8-A971-573170A0C8F6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AAE-5090-4991-BEAD-561E080F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6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98B-2D94-4BA8-A971-573170A0C8F6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AAE-5090-4991-BEAD-561E080F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6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98B-2D94-4BA8-A971-573170A0C8F6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AAE-5090-4991-BEAD-561E080F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0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98B-2D94-4BA8-A971-573170A0C8F6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AAE-5090-4991-BEAD-561E080F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0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98B-2D94-4BA8-A971-573170A0C8F6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AAE-5090-4991-BEAD-561E080F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98B-2D94-4BA8-A971-573170A0C8F6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AAE-5090-4991-BEAD-561E080F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6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98B-2D94-4BA8-A971-573170A0C8F6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AAE-5090-4991-BEAD-561E080F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8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98B-2D94-4BA8-A971-573170A0C8F6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AAE-5090-4991-BEAD-561E080F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3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98B-2D94-4BA8-A971-573170A0C8F6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AAE-5090-4991-BEAD-561E080F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8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D398B-2D94-4BA8-A971-573170A0C8F6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94AAE-5090-4991-BEAD-561E080F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7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4191000" cy="1450975"/>
          </a:xfrm>
          <a:ln w="41275" cmpd="thickThin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latin typeface="Bernard MT Condensed" pitchFamily="18" charset="0"/>
              </a:rPr>
              <a:t>Placement</a:t>
            </a:r>
            <a:endParaRPr lang="en-US" dirty="0">
              <a:latin typeface="Bernard MT Condensed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0" y="2286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Bernard MT Condensed" pitchFamily="18" charset="0"/>
              </a:rPr>
              <a:t>Entrepreneurship</a:t>
            </a:r>
            <a:endParaRPr lang="en-US" dirty="0">
              <a:latin typeface="Bernard MT Condensed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9812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latin typeface="Bernard MT Condensed" pitchFamily="18" charset="0"/>
              </a:rPr>
              <a:t>Agriscience</a:t>
            </a:r>
            <a:endParaRPr lang="en-US" dirty="0">
              <a:latin typeface="Bernard MT Condensed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0" y="19812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Bernard MT Condensed" pitchFamily="18" charset="0"/>
              </a:rPr>
              <a:t>Improvement</a:t>
            </a:r>
            <a:endParaRPr lang="en-US" dirty="0">
              <a:latin typeface="Bernard MT Condensed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" y="37338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Bernard MT Condensed" pitchFamily="18" charset="0"/>
              </a:rPr>
              <a:t>Exploratory</a:t>
            </a:r>
            <a:endParaRPr lang="en-US" dirty="0"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35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1524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work with your family to grow a vegetable garden every summer.  You are not paid for your work except that you eat the food.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work at IFA as a cashier and you stock shelves.  You are paid hourly.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76474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work for a dairy farmer feeding calves every night.  You are paid hourly.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0612" y="1773705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work for a local mink farmer.  You are paid hourly.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6882" y="34290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volunteer regularly at the humane society taking care of the dogs and cats.  You are not paid for your time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670612" y="3428999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work as a vet assistant at a local veterinarian.  You are paid hourly.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6882" y="51054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work at the grocery store in the produce section.  You are paid hourly.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648200" y="51054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help your grandpa on his ranch every summer and on long weekends.  You are not paid for your work.</a:t>
            </a:r>
            <a:endParaRPr lang="en-US" sz="20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71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1524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save your money and purchase a female Bloodhound that you intend to breed and then sell the puppies for a profit. 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attend a horse auction and buy a horse that you intend to train and then re-sell for a profit.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76474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own a breeding sow that you breed twice per year to sell the piglets.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0612" y="1773705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operate a lawn care business and people hire you to mow and maintain their lawns.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6882" y="34290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purchase a lawn aerator and go door to door selling aerator services in the spring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670612" y="3428999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grow wheat grass in the greenhouse and sell it to Jamba Juice to put in smoothies.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6882" y="51054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own a stud horse and charge horse owners for breeding services.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648200" y="51054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raise, show, and sell rabbits that you own and breed.</a:t>
            </a:r>
            <a:endParaRPr lang="en-US" sz="20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987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1524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carry out a research project looking for the most efficient soil amendment for your sandy soil to increase water absorption.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carry out an experiment to discover which brand of lamb feed will yield the highest rate of gain in your feeder lambs.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76474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study the effects of 3 different fertilizer application methods on your lawn to see which one is best.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0612" y="1773705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grow 4 varieties of geranium seeds to determine which variety has the highest germination rate.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6882" y="34290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are welding free stalls for the local dairy farmer.  You do an experiment to see which rod produces the strongest weld.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670612" y="3428999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plant 2 varieties of wheat in your field and compare the yield at the end of the summer to discover which variety produces the most wheat.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6882" y="51054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want to determine if vegetable oil diesel will run as efficiently as regular diesel so you do an experiment. 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648200" y="51054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want to determine which type of show sheen will make your horse shine the most, so you test 3 types of sheen in 3 different weather conditions and record the results</a:t>
            </a:r>
            <a:endParaRPr lang="en-US" sz="20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022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1524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have a project to build a new dog kennel for your dogs.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Your SAE project is to help your family finish the basement of your house.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76474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build a new shed for your neighbor’s sheep.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0612" y="1773705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make new picnic benches to donate to the local park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6882" y="34290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organize and carry out a project for your neighbor to remodel their milk barn to make it more efficient.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670612" y="3428999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build a barn for your pigs to help decrease their death loss of piglets in the winter.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6882" y="51054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install a new fence to improve your family’s landscape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648200" y="51054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You restore an old vehicle to make it </a:t>
            </a:r>
            <a:r>
              <a:rPr lang="en-US" sz="2000" dirty="0" err="1" smtClean="0">
                <a:latin typeface="Baskerville Old Face" pitchFamily="18" charset="0"/>
              </a:rPr>
              <a:t>functionable</a:t>
            </a:r>
            <a:endParaRPr lang="en-US" sz="20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495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1524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Spend 1 day job shadowing a veterinarian to see if there are job opportunities you would enjoy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Spend a few days looking for information everything you would need to start a chicken coop to produce eggs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76474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Job Shadow a salesman at John Deere to see what kind of projects you could pursue.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0612" y="1773705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Attend a Career </a:t>
            </a:r>
            <a:r>
              <a:rPr lang="en-US" sz="2000" dirty="0" smtClean="0">
                <a:latin typeface="Baskerville Old Face" pitchFamily="18" charset="0"/>
              </a:rPr>
              <a:t>Fair for a day to </a:t>
            </a:r>
            <a:r>
              <a:rPr lang="en-US" sz="2000" dirty="0" smtClean="0">
                <a:latin typeface="Baskerville Old Face" pitchFamily="18" charset="0"/>
              </a:rPr>
              <a:t>learn more about agricultural jobs and industries where you would enjoy having a permanent SAE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6882" y="34290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Attend the County Fair Livestock Show to learn what you would need to do to raise a pig for the fair next year.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670612" y="3428999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Spend a weekend with your friend on their cattle ranch to learn more about raising beef cows.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6882" y="51054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Help your friend change sprinkler pipe on the farm for a day and learn more about the growing seasons for alfalfa fields.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648200" y="51054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Baskerville Old Face" pitchFamily="18" charset="0"/>
              </a:rPr>
              <a:t>Help your neighbor feed </a:t>
            </a:r>
            <a:r>
              <a:rPr lang="en-US" sz="2000" smtClean="0">
                <a:latin typeface="Baskerville Old Face" pitchFamily="18" charset="0"/>
              </a:rPr>
              <a:t>their horses for a week </a:t>
            </a:r>
            <a:r>
              <a:rPr lang="en-US" sz="2000" dirty="0" smtClean="0">
                <a:latin typeface="Baskerville Old Face" pitchFamily="18" charset="0"/>
              </a:rPr>
              <a:t>so you can learn more about how to properly care for horses.</a:t>
            </a:r>
            <a:endParaRPr lang="en-US" sz="20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20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765</Words>
  <Application>Microsoft Macintosh PowerPoint</Application>
  <PresentationFormat>On-screen Show (4:3)</PresentationFormat>
  <Paragraphs>55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Placement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Andrea Clark</cp:lastModifiedBy>
  <cp:revision>20</cp:revision>
  <cp:lastPrinted>2012-10-03T15:42:06Z</cp:lastPrinted>
  <dcterms:created xsi:type="dcterms:W3CDTF">2012-07-12T22:49:30Z</dcterms:created>
  <dcterms:modified xsi:type="dcterms:W3CDTF">2013-11-18T21:15:18Z</dcterms:modified>
</cp:coreProperties>
</file>