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"/>
  </p:notesMasterIdLst>
  <p:sldIdLst>
    <p:sldId id="264" r:id="rId2"/>
    <p:sldId id="265" r:id="rId3"/>
  </p:sldIdLst>
  <p:sldSz cx="7772400" cy="1005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2" autoAdjust="0"/>
    <p:restoredTop sz="94679" autoAdjust="0"/>
  </p:normalViewPr>
  <p:slideViewPr>
    <p:cSldViewPr>
      <p:cViewPr varScale="1">
        <p:scale>
          <a:sx n="57" d="100"/>
          <a:sy n="57" d="100"/>
        </p:scale>
        <p:origin x="-2392" y="-10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3D5CE00A-8467-411B-93EA-616B1E9BE76C}" type="datetimeFigureOut">
              <a:rPr lang="en-US"/>
              <a:pPr>
                <a:defRPr/>
              </a:pPr>
              <a:t>11/15/13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40D85814-C884-4728-BD2A-D2DCF8209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D7DB25-209A-497B-B710-5DB94799D29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D7DB25-209A-497B-B710-5DB94799D29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3" y="3124200"/>
            <a:ext cx="6607175" cy="2155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5" y="5699125"/>
            <a:ext cx="5441950" cy="2571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8272F-A6EA-486F-AA92-15E9A49C7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68FC8-3B14-41DF-9489-A6CE6842E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403225"/>
            <a:ext cx="1747838" cy="858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403225"/>
            <a:ext cx="5094287" cy="858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CE2C8-39A7-4211-8B19-B109FA8DD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A30EF-B781-4838-99B1-64BCEEBD4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6462713"/>
            <a:ext cx="6605587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4262438"/>
            <a:ext cx="6605587" cy="2200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D07CD-E04B-40B6-8F4B-260E04038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2346325"/>
            <a:ext cx="3421062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346325"/>
            <a:ext cx="3421063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D09A1-2F6F-4AD7-B092-C7BDDEE0B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075"/>
            <a:ext cx="3433762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075"/>
            <a:ext cx="3435350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6261-A4AF-45D9-A8D1-A44370C4E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6F850-A188-44C8-985E-F0C2FD314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9A7D9-3B3D-4F37-BFF7-05F26C0D5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50"/>
            <a:ext cx="2557462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0"/>
            <a:ext cx="4344988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5"/>
            <a:ext cx="2557462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D359F-8D98-4E55-AD29-2EB3DD0B9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3"/>
            <a:ext cx="4662488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25"/>
            <a:ext cx="4662488" cy="6035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BC635-164B-4FB2-8781-F9F9247CE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8938" y="9159875"/>
            <a:ext cx="18129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888" y="9159875"/>
            <a:ext cx="24606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538" y="9159875"/>
            <a:ext cx="18129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16AA7B-F902-4ADB-BA4F-B98C5BEC7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152400" y="76200"/>
            <a:ext cx="7467600" cy="2209800"/>
          </a:xfrm>
        </p:spPr>
        <p:txBody>
          <a:bodyPr/>
          <a:lstStyle/>
          <a:p>
            <a:r>
              <a:rPr lang="en-US" sz="1400" dirty="0" smtClean="0">
                <a:latin typeface="Times"/>
                <a:cs typeface="Times"/>
              </a:rPr>
              <a:t>Name_________________________________ Period_______ Date_________</a:t>
            </a:r>
            <a:br>
              <a:rPr lang="en-US" sz="1400" dirty="0" smtClean="0">
                <a:latin typeface="Times"/>
                <a:cs typeface="Times"/>
              </a:rPr>
            </a:br>
            <a:r>
              <a:rPr lang="en-US" sz="1400" dirty="0" smtClean="0">
                <a:latin typeface="Times"/>
                <a:cs typeface="Times"/>
              </a:rPr>
              <a:t/>
            </a:r>
            <a:br>
              <a:rPr lang="en-US" sz="1400" dirty="0" smtClean="0">
                <a:latin typeface="Times"/>
                <a:cs typeface="Times"/>
              </a:rPr>
            </a:br>
            <a:r>
              <a:rPr lang="en-US" sz="1800" dirty="0" smtClean="0">
                <a:latin typeface="Bernard MT Condensed"/>
                <a:cs typeface="Bernard MT Condensed"/>
              </a:rPr>
              <a:t>Livestock Judging Contest</a:t>
            </a:r>
            <a:br>
              <a:rPr lang="en-US" sz="1800" dirty="0" smtClean="0">
                <a:latin typeface="Bernard MT Condensed"/>
                <a:cs typeface="Bernard MT Condensed"/>
              </a:rPr>
            </a:br>
            <a:r>
              <a:rPr lang="en-US" sz="1800" dirty="0" smtClean="0">
                <a:latin typeface="Bernard MT Condensed"/>
                <a:cs typeface="Bernard MT Condensed"/>
              </a:rPr>
              <a:t/>
            </a:r>
            <a:br>
              <a:rPr lang="en-US" sz="1800" dirty="0" smtClean="0">
                <a:latin typeface="Bernard MT Condensed"/>
                <a:cs typeface="Bernard MT Condensed"/>
              </a:rPr>
            </a:br>
            <a:r>
              <a:rPr lang="en-US" sz="1400" b="1" dirty="0" smtClean="0">
                <a:latin typeface="Times"/>
                <a:cs typeface="Times"/>
              </a:rPr>
              <a:t>Directions</a:t>
            </a:r>
            <a:r>
              <a:rPr lang="en-US" sz="1400" dirty="0" smtClean="0">
                <a:latin typeface="Times"/>
                <a:cs typeface="Times"/>
              </a:rPr>
              <a:t>:  Judge each class, mark </a:t>
            </a:r>
            <a:r>
              <a:rPr lang="en-US" sz="1400" dirty="0" smtClean="0">
                <a:latin typeface="Times"/>
                <a:cs typeface="Times"/>
              </a:rPr>
              <a:t>your </a:t>
            </a:r>
            <a:r>
              <a:rPr lang="en-US" sz="1400" dirty="0" smtClean="0">
                <a:latin typeface="Times"/>
                <a:cs typeface="Times"/>
              </a:rPr>
              <a:t>score card, and keep track of your scores.  </a:t>
            </a:r>
            <a:r>
              <a:rPr lang="en-US" sz="1400" dirty="0" smtClean="0">
                <a:latin typeface="Times"/>
                <a:cs typeface="Times"/>
              </a:rPr>
              <a:t>Add up</a:t>
            </a:r>
            <a:r>
              <a:rPr lang="en-US" sz="1400" dirty="0" smtClean="0">
                <a:latin typeface="Times"/>
                <a:cs typeface="Times"/>
              </a:rPr>
              <a:t> </a:t>
            </a:r>
            <a:r>
              <a:rPr lang="en-US" sz="1400" dirty="0" smtClean="0">
                <a:latin typeface="Times"/>
                <a:cs typeface="Times"/>
              </a:rPr>
              <a:t>final score on the table below to pick a class winner.</a:t>
            </a:r>
            <a:r>
              <a:rPr lang="en-US" sz="1400" dirty="0">
                <a:latin typeface="Times"/>
                <a:cs typeface="Times"/>
              </a:rPr>
              <a:t/>
            </a:r>
            <a:br>
              <a:rPr lang="en-US" sz="1400" dirty="0">
                <a:latin typeface="Times"/>
                <a:cs typeface="Times"/>
              </a:rPr>
            </a:br>
            <a:endParaRPr lang="en-US" sz="1050" dirty="0">
              <a:latin typeface="Times"/>
              <a:cs typeface="Times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171219"/>
              </p:ext>
            </p:extLst>
          </p:nvPr>
        </p:nvGraphicFramePr>
        <p:xfrm>
          <a:off x="1828800" y="2291081"/>
          <a:ext cx="4038600" cy="25095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14478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pperplate Gothic Bold" pitchFamily="34" charset="0"/>
                        </a:rPr>
                        <a:t>Class</a:t>
                      </a:r>
                      <a:endParaRPr lang="en-US" dirty="0">
                        <a:latin typeface="Copperplate Goth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pperplate Gothic Bold" pitchFamily="34" charset="0"/>
                        </a:rPr>
                        <a:t>Score</a:t>
                      </a:r>
                      <a:endParaRPr lang="en-US" dirty="0">
                        <a:latin typeface="Copperplate Gothic Bold" pitchFamily="34" charset="0"/>
                      </a:endParaRPr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/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</a:tr>
              <a:tr h="233680">
                <a:tc>
                  <a:txBody>
                    <a:bodyPr/>
                    <a:lstStyle/>
                    <a:p>
                      <a:pPr algn="l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</a:tr>
              <a:tr h="23368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Judging Car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3000"/>
            <a:ext cx="3944086" cy="5105400"/>
          </a:xfrm>
          <a:prstGeom prst="rect">
            <a:avLst/>
          </a:prstGeom>
        </p:spPr>
      </p:pic>
      <p:pic>
        <p:nvPicPr>
          <p:cNvPr id="11" name="Picture 10" descr="Judging Car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804" y="4953000"/>
            <a:ext cx="3944086" cy="510540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3276600" cy="480060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sz="1800" dirty="0" smtClean="0"/>
              <a:t>                   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Judging Score Card</a:t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Class: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         Placing Score: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         ________/50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en-US" sz="1400" b="1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1219200" cy="5166360"/>
        </p:xfrm>
        <a:graphic>
          <a:graphicData uri="http://schemas.openxmlformats.org/drawingml/2006/table">
            <a:tbl>
              <a:tblPr/>
              <a:tblGrid>
                <a:gridCol w="381000"/>
                <a:gridCol w="838200"/>
              </a:tblGrid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1-2-3-4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1-2-4-3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1-3-2-4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1-3-4-2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1-4-2-3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1-4-3-2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2-1-3-4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2-1-4-3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2-3-1-4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2-3-4-1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2-4-1-3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2-4-3-1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3-1-2-4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3-1-4-2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3-2-1-4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3-2-4-1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3-4-1-2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3-4-2-1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4-1-2-3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4-1-3-2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4-2-1-3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4-2-3-1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4-3-1-2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4-3-2-1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4580" name="Picture 4" descr="http://cmhs.cabe.k12.wv.us/Academics/Agriculture/LPR07/ffalogos/crest/ffa_1color_emb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733800"/>
            <a:ext cx="895558" cy="1130581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2131" name="TextBox 6"/>
          <p:cNvSpPr txBox="1">
            <a:spLocks noChangeArrowheads="1"/>
          </p:cNvSpPr>
          <p:nvPr/>
        </p:nvSpPr>
        <p:spPr bwMode="auto">
          <a:xfrm rot="-649921">
            <a:off x="1276431" y="3793958"/>
            <a:ext cx="23408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Brush Script MT" pitchFamily="66" charset="0"/>
              </a:rPr>
              <a:t>Making a Difference </a:t>
            </a:r>
          </a:p>
          <a:p>
            <a:pPr algn="ctr"/>
            <a:r>
              <a:rPr lang="en-US" sz="1200" b="1" dirty="0">
                <a:latin typeface="Brush Script MT" pitchFamily="66" charset="0"/>
              </a:rPr>
              <a:t>In the lives of </a:t>
            </a:r>
          </a:p>
          <a:p>
            <a:pPr algn="ctr"/>
            <a:r>
              <a:rPr lang="en-US" sz="1200" b="1" dirty="0">
                <a:latin typeface="Brush Script MT" pitchFamily="66" charset="0"/>
              </a:rPr>
              <a:t>Students Through </a:t>
            </a:r>
          </a:p>
          <a:p>
            <a:pPr algn="ctr"/>
            <a:r>
              <a:rPr lang="en-US" sz="1200" b="1" dirty="0">
                <a:latin typeface="Brush Script MT" pitchFamily="66" charset="0"/>
              </a:rPr>
              <a:t>Agricultural Education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267200" y="228600"/>
            <a:ext cx="3276600" cy="480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Judging Score Card</a:t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14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Class: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en-US" sz="1400" noProof="0" dirty="0" smtClean="0">
                <a:latin typeface="Times New Roman" pitchFamily="18" charset="0"/>
                <a:cs typeface="Times New Roman" pitchFamily="18" charset="0"/>
              </a:rPr>
              <a:t>___________________</a:t>
            </a:r>
          </a:p>
          <a:p>
            <a:pPr lvl="0" eaLnBrk="0" hangingPunct="0"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Placing Score: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________/50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" name="Content Placeholder 3"/>
          <p:cNvGraphicFramePr>
            <a:graphicFrameLocks/>
          </p:cNvGraphicFramePr>
          <p:nvPr/>
        </p:nvGraphicFramePr>
        <p:xfrm>
          <a:off x="6324600" y="228600"/>
          <a:ext cx="1219200" cy="5140960"/>
        </p:xfrm>
        <a:graphic>
          <a:graphicData uri="http://schemas.openxmlformats.org/drawingml/2006/table">
            <a:tbl>
              <a:tblPr/>
              <a:tblGrid>
                <a:gridCol w="838200"/>
                <a:gridCol w="381000"/>
              </a:tblGrid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1-2-3-4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1-2-4-3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1-3-2-4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1-3-4-2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1-4-2-3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1-4-3-2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2-1-3-4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2-1-4-3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2-3-1-4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2-3-4-1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2-4-1-3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2-4-3-1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3-1-2-4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3-1-4-2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3-2-1-4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3-2-4-1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3-4-1-2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3-4-2-1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4-1-2-3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4-1-3-2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4-2-1-3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4-2-3-1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4-3-1-2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4-3-2-1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" name="Picture 4" descr="http://cmhs.cabe.k12.wv.us/Academics/Agriculture/LPR07/ffalogos/crest/ffa_1color_emb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07302">
            <a:off x="4489289" y="3653131"/>
            <a:ext cx="895558" cy="1130581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20" name="TextBox 6"/>
          <p:cNvSpPr txBox="1">
            <a:spLocks noChangeArrowheads="1"/>
          </p:cNvSpPr>
          <p:nvPr/>
        </p:nvSpPr>
        <p:spPr bwMode="auto">
          <a:xfrm rot="550011">
            <a:off x="4248230" y="3870157"/>
            <a:ext cx="23408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Brush Script MT" pitchFamily="66" charset="0"/>
              </a:rPr>
              <a:t>Making a Difference </a:t>
            </a:r>
          </a:p>
          <a:p>
            <a:pPr algn="ctr"/>
            <a:r>
              <a:rPr lang="en-US" sz="1200" b="1" dirty="0">
                <a:latin typeface="Brush Script MT" pitchFamily="66" charset="0"/>
              </a:rPr>
              <a:t>In the lives of </a:t>
            </a:r>
          </a:p>
          <a:p>
            <a:pPr algn="ctr"/>
            <a:r>
              <a:rPr lang="en-US" sz="1200" b="1" dirty="0">
                <a:latin typeface="Brush Script MT" pitchFamily="66" charset="0"/>
              </a:rPr>
              <a:t>Students Through </a:t>
            </a:r>
          </a:p>
          <a:p>
            <a:pPr algn="ctr"/>
            <a:r>
              <a:rPr lang="en-US" sz="1200" b="1" dirty="0">
                <a:latin typeface="Brush Script MT" pitchFamily="66" charset="0"/>
              </a:rPr>
              <a:t>Agricultural Education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304800" y="5105400"/>
            <a:ext cx="3276600" cy="480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Judging Score Card</a:t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	Class: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Placing Score: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________/50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2" name="Content Placeholder 3"/>
          <p:cNvGraphicFramePr>
            <a:graphicFrameLocks/>
          </p:cNvGraphicFramePr>
          <p:nvPr/>
        </p:nvGraphicFramePr>
        <p:xfrm>
          <a:off x="304800" y="5105400"/>
          <a:ext cx="1219200" cy="5166360"/>
        </p:xfrm>
        <a:graphic>
          <a:graphicData uri="http://schemas.openxmlformats.org/drawingml/2006/table">
            <a:tbl>
              <a:tblPr/>
              <a:tblGrid>
                <a:gridCol w="381000"/>
                <a:gridCol w="838200"/>
              </a:tblGrid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1-2-3-4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1-2-4-3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1-3-2-4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1-3-4-2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1-4-2-3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1-4-3-2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2-1-3-4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2-1-4-3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2-3-1-4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2-3-4-1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2-4-1-3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2-4-3-1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3-1-2-4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3-1-4-2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3-2-1-4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3-2-4-1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3-4-1-2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3-4-2-1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4-1-2-3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4-1-3-2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4-2-1-3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4-2-3-1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4-3-1-2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4-3-2-1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" name="Picture 4" descr="http://cmhs.cabe.k12.wv.us/Academics/Agriculture/LPR07/ffalogos/crest/ffa_1color_emb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8610600"/>
            <a:ext cx="895558" cy="1130581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24" name="TextBox 6"/>
          <p:cNvSpPr txBox="1">
            <a:spLocks noChangeArrowheads="1"/>
          </p:cNvSpPr>
          <p:nvPr/>
        </p:nvSpPr>
        <p:spPr bwMode="auto">
          <a:xfrm rot="-649921">
            <a:off x="1276431" y="8670758"/>
            <a:ext cx="23408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Brush Script MT" pitchFamily="66" charset="0"/>
              </a:rPr>
              <a:t>Making a Difference </a:t>
            </a:r>
          </a:p>
          <a:p>
            <a:pPr algn="ctr"/>
            <a:r>
              <a:rPr lang="en-US" sz="1200" b="1" dirty="0">
                <a:latin typeface="Brush Script MT" pitchFamily="66" charset="0"/>
              </a:rPr>
              <a:t>In the lives of </a:t>
            </a:r>
          </a:p>
          <a:p>
            <a:pPr algn="ctr"/>
            <a:r>
              <a:rPr lang="en-US" sz="1200" b="1" dirty="0">
                <a:latin typeface="Brush Script MT" pitchFamily="66" charset="0"/>
              </a:rPr>
              <a:t>Students Through </a:t>
            </a:r>
          </a:p>
          <a:p>
            <a:pPr algn="ctr"/>
            <a:r>
              <a:rPr lang="en-US" sz="1200" b="1" dirty="0">
                <a:latin typeface="Brush Script MT" pitchFamily="66" charset="0"/>
              </a:rPr>
              <a:t>Agricultural Education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4267200" y="5105400"/>
            <a:ext cx="3276600" cy="480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Judging Score Card</a:t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14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4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Class: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</a:t>
            </a:r>
            <a:r>
              <a:rPr lang="en-US" sz="1400" kern="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</a:p>
          <a:p>
            <a:pPr lvl="0" eaLnBrk="0" hangingPunct="0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___________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Placing Score: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________/50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6" name="Content Placeholder 3"/>
          <p:cNvGraphicFramePr>
            <a:graphicFrameLocks/>
          </p:cNvGraphicFramePr>
          <p:nvPr/>
        </p:nvGraphicFramePr>
        <p:xfrm>
          <a:off x="6324600" y="5105400"/>
          <a:ext cx="1219200" cy="5140960"/>
        </p:xfrm>
        <a:graphic>
          <a:graphicData uri="http://schemas.openxmlformats.org/drawingml/2006/table">
            <a:tbl>
              <a:tblPr/>
              <a:tblGrid>
                <a:gridCol w="838200"/>
                <a:gridCol w="381000"/>
              </a:tblGrid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1-2-3-4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1-2-4-3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1-3-2-4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1-3-4-2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1-4-2-3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1-4-3-2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2-1-3-4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2-1-4-3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2-3-1-4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2-3-4-1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2-4-1-3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2-4-3-1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3-1-2-4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3-1-4-2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3-2-1-4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3-2-4-1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3-4-1-2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3-4-2-1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4-1-2-3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4-1-3-2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4-2-1-3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4-2-3-1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4-3-1-2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4-3-2-1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spc="3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" name="Picture 4" descr="http://cmhs.cabe.k12.wv.us/Academics/Agriculture/LPR07/ffalogos/crest/ffa_1color_emb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807302">
            <a:off x="4489289" y="8529931"/>
            <a:ext cx="895558" cy="1130581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28" name="TextBox 6"/>
          <p:cNvSpPr txBox="1">
            <a:spLocks noChangeArrowheads="1"/>
          </p:cNvSpPr>
          <p:nvPr/>
        </p:nvSpPr>
        <p:spPr bwMode="auto">
          <a:xfrm rot="550011">
            <a:off x="4248230" y="8746957"/>
            <a:ext cx="23408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Brush Script MT" pitchFamily="66" charset="0"/>
              </a:rPr>
              <a:t>Making a Difference </a:t>
            </a:r>
          </a:p>
          <a:p>
            <a:pPr algn="ctr"/>
            <a:r>
              <a:rPr lang="en-US" sz="1200" b="1" dirty="0">
                <a:latin typeface="Brush Script MT" pitchFamily="66" charset="0"/>
              </a:rPr>
              <a:t>In the lives of </a:t>
            </a:r>
          </a:p>
          <a:p>
            <a:pPr algn="ctr"/>
            <a:r>
              <a:rPr lang="en-US" sz="1200" b="1" dirty="0">
                <a:latin typeface="Brush Script MT" pitchFamily="66" charset="0"/>
              </a:rPr>
              <a:t>Students Through </a:t>
            </a:r>
          </a:p>
          <a:p>
            <a:pPr algn="ctr"/>
            <a:r>
              <a:rPr lang="en-US" sz="1200" b="1" dirty="0">
                <a:latin typeface="Brush Script MT" pitchFamily="66" charset="0"/>
              </a:rPr>
              <a:t>Agricultural Education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742</Words>
  <Application>Microsoft Macintosh PowerPoint</Application>
  <PresentationFormat>Custom</PresentationFormat>
  <Paragraphs>126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Name_________________________________ Period_______ Date_________  Livestock Judging Contest  Directions:  Judge each class, mark your score card, and keep track of your scores.  Add up final score on the table below to pick a class winner. </vt:lpstr>
      <vt:lpstr>                     Judging Score Card                                 Class:                                                        ___________                                      Placing Score:                                      ________/50                                            </vt:lpstr>
    </vt:vector>
  </TitlesOfParts>
  <Company>Administrative Units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Wilson</dc:creator>
  <cp:lastModifiedBy>Andrea Clark</cp:lastModifiedBy>
  <cp:revision>47</cp:revision>
  <dcterms:created xsi:type="dcterms:W3CDTF">2002-11-18T20:18:35Z</dcterms:created>
  <dcterms:modified xsi:type="dcterms:W3CDTF">2013-11-16T01:37:11Z</dcterms:modified>
</cp:coreProperties>
</file>