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B5B-BC9C-456A-A5D5-F9756DAD85F5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B92-CC05-4F76-84A2-09A5ADA32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3142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B5B-BC9C-456A-A5D5-F9756DAD85F5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B92-CC05-4F76-84A2-09A5ADA32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689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B5B-BC9C-456A-A5D5-F9756DAD85F5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B92-CC05-4F76-84A2-09A5ADA32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215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B5B-BC9C-456A-A5D5-F9756DAD85F5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B92-CC05-4F76-84A2-09A5ADA32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18659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B5B-BC9C-456A-A5D5-F9756DAD85F5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B92-CC05-4F76-84A2-09A5ADA32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527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B5B-BC9C-456A-A5D5-F9756DAD85F5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B92-CC05-4F76-84A2-09A5ADA32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52167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B5B-BC9C-456A-A5D5-F9756DAD85F5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B92-CC05-4F76-84A2-09A5ADA32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7352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B5B-BC9C-456A-A5D5-F9756DAD85F5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B92-CC05-4F76-84A2-09A5ADA32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47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B5B-BC9C-456A-A5D5-F9756DAD85F5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B92-CC05-4F76-84A2-09A5ADA32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7124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B5B-BC9C-456A-A5D5-F9756DAD85F5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B92-CC05-4F76-84A2-09A5ADA32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7438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B5B-BC9C-456A-A5D5-F9756DAD85F5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B92-CC05-4F76-84A2-09A5ADA32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7176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7B5B-BC9C-456A-A5D5-F9756DAD85F5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CB92-CC05-4F76-84A2-09A5ADA32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4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Propagation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dirty="0" smtClean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2895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 Propagation: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Reproduction of new plants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726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277" y="16764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Pelleted Seed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Commercial seed that is processed to make handling small seed easier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58" y="2563813"/>
            <a:ext cx="2401888" cy="202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35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6764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Germination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Development of a seed from resting stage to a stage of growth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29" y="2321717"/>
            <a:ext cx="5332093" cy="354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622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6002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 Fertilization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Meeting of the male and female gametes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7" y="2438400"/>
            <a:ext cx="4328238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301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14" y="16764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Pollination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Transfer of pollen from anther to stigma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51" y="2538192"/>
            <a:ext cx="2131325" cy="278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570451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6764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Cross Pollination: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Pollen from one plant is transferred to a DIFFERENT plant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22952" r="14365" b="11142"/>
          <a:stretch/>
        </p:blipFill>
        <p:spPr bwMode="auto">
          <a:xfrm>
            <a:off x="3642008" y="2590800"/>
            <a:ext cx="1661364" cy="18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76" y="3456625"/>
            <a:ext cx="177800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rved Left Arrow 5"/>
          <p:cNvSpPr/>
          <p:nvPr/>
        </p:nvSpPr>
        <p:spPr>
          <a:xfrm rot="18504273">
            <a:off x="5137332" y="2151794"/>
            <a:ext cx="766488" cy="1726390"/>
          </a:xfrm>
          <a:prstGeom prst="curvedLef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298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Self Pollination: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Pollen is transferred to a flower on the SAME plant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43" y="2590800"/>
            <a:ext cx="280511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263400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2895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Pollinators: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(Bees, Insects, Wind)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Methods of transferring pollen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06140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28956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Asexual Plant Propagation: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Use of stems, roots, and/or leaves to produce new plants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72559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28956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Separation/Division: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asexual plant reproduction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21514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337" y="17526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Layering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asexual plant reproduction when a new plant is produced while its still attached to the mother plant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63289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28956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Sexual Plant Propagation: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Reproduction of new plants by seed or spore by uniting 2 gametes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325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6764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Ground Layering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Any method of layering when it’s in the ground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77763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7526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 Layering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asexual plant reproduction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20" y="2721417"/>
            <a:ext cx="2017712" cy="268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05677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122" y="16764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Ground Layering: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asexual plant reproduction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35" y="2667000"/>
            <a:ext cx="2981325" cy="277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837279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6002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Stolons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Runners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ground layering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94" y="2932559"/>
            <a:ext cx="4602163" cy="259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270373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8288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Tip Layering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ground layering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810000" cy="265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478945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728" y="23622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Cuttings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asexual plant reproduction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25368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6002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Stem Cuttings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taking cuttings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63" y="2537409"/>
            <a:ext cx="3417426" cy="338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0836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5240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Leaf Cuttings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taking cuttings</a:t>
            </a:r>
          </a:p>
          <a:p>
            <a:pPr algn="ctr"/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444806" cy="354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198321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6002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Leaf Section Cuttings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taking cuttings</a:t>
            </a:r>
          </a:p>
          <a:p>
            <a:pPr algn="ctr"/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578475" cy="307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243059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122" y="16764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Root Cuttings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taking cuttings</a:t>
            </a:r>
          </a:p>
          <a:p>
            <a:pPr algn="ctr"/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7" y="2743200"/>
            <a:ext cx="296862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24001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28956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Seeds: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 method of sexual plant production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8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845" y="16002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Leaf Petiole Cuttings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taking cuttings</a:t>
            </a:r>
          </a:p>
          <a:p>
            <a:pPr algn="ctr"/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8100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897958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66" y="15240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Bulbs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asexual plant reproduction</a:t>
            </a:r>
          </a:p>
          <a:p>
            <a:pPr algn="ctr"/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43" y="2268379"/>
            <a:ext cx="3186112" cy="307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359287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161" y="16002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Grafting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Connecting 2 pieces of living plant material together</a:t>
            </a:r>
          </a:p>
          <a:p>
            <a:pPr algn="ctr"/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67" y="2514600"/>
            <a:ext cx="254158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44347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2286000"/>
            <a:ext cx="314007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/>
              <a:t/>
            </a:r>
            <a:br>
              <a:rPr lang="en-US"/>
            </a:br>
            <a:r>
              <a:rPr lang="en-US" sz="660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597296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Budding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Grafting technique where only a bud is transferred</a:t>
            </a:r>
          </a:p>
          <a:p>
            <a:pPr algn="ctr"/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50003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767" y="1622737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Spores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Method of sexual plant reproduction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whatsthatbug.com/wp-content/uploads/2010/12/chrysanthemum_spores_jo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467" y="2667000"/>
            <a:ext cx="3276600" cy="245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1398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925" y="25908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Flower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The reproductive portion of plant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977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Reproduction Test 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dirty="0" smtClean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7526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Ovary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Female reproductive organ of plant where seeds mature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1119"/>
          <a:stretch/>
        </p:blipFill>
        <p:spPr>
          <a:xfrm>
            <a:off x="2819399" y="2743200"/>
            <a:ext cx="360207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063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Reproduction Test 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dirty="0" smtClean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743713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 Coat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Outer layer of a seed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pload.wikimedia.org/wikipedia/commons/thumb/e/e7/Avocado_seed_diagram-en.svg/720px-Avocado_seed_diagram-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72" y="2667000"/>
            <a:ext cx="4359046" cy="302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78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Reproduction Test 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dirty="0" smtClean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943" y="1743713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 Embryo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Inner portion of seed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pload.wikimedia.org/wikipedia/commons/thumb/e/e7/Avocado_seed_diagram-en.svg/720px-Avocado_seed_diagram-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72" y="2667000"/>
            <a:ext cx="4359046" cy="302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236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Plant Propagation Test Review</a:t>
            </a:r>
            <a:r>
              <a:rPr lang="en-US" dirty="0"/>
              <a:t/>
            </a:r>
            <a:br>
              <a:rPr lang="en-US" dirty="0"/>
            </a:br>
            <a:r>
              <a:rPr lang="en-US" sz="6600" dirty="0">
                <a:latin typeface="Bernard MT Condensed" pitchFamily="18" charset="0"/>
              </a:rPr>
              <a:t>B-I-N-G-O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1" y="17526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Raw Seed</a:t>
            </a: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Seeds harvested from the flower of a plant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2" y="2971800"/>
            <a:ext cx="448627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2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433</Words>
  <Application>Microsoft Office PowerPoint</Application>
  <PresentationFormat>On-screen Show (4:3)</PresentationFormat>
  <Paragraphs>210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Reproduction Test Review B-I-N-G-O</vt:lpstr>
      <vt:lpstr>Plant Reproduction Test Review B-I-N-G-O</vt:lpstr>
      <vt:lpstr>Plant Reproduction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  <vt:lpstr>Plant Propagation Test Review B-I-N-G-O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Reproduction B-I-N-G-O</dc:title>
  <dc:creator>User</dc:creator>
  <cp:lastModifiedBy>User</cp:lastModifiedBy>
  <cp:revision>8</cp:revision>
  <dcterms:created xsi:type="dcterms:W3CDTF">2012-03-19T21:07:11Z</dcterms:created>
  <dcterms:modified xsi:type="dcterms:W3CDTF">2012-05-25T19:42:54Z</dcterms:modified>
</cp:coreProperties>
</file>