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304652-453A-4716-8294-3C142A84538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301976-0229-443B-8387-C3EEF216EC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Wildlife Habitats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a habitat provide for animals?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Water is a basic need for all life. Water is sometimes considered a food nutrient. </a:t>
            </a:r>
            <a:r>
              <a:rPr lang="en-US" dirty="0" smtClean="0"/>
              <a:t>Not only </a:t>
            </a:r>
            <a:r>
              <a:rPr lang="en-US" dirty="0"/>
              <a:t>must a habitat have enough water, it must also have clean water</a:t>
            </a:r>
            <a:r>
              <a:rPr lang="en-US" dirty="0" smtClean="0"/>
              <a:t>.</a:t>
            </a:r>
          </a:p>
          <a:p>
            <a:r>
              <a:rPr lang="en-US" b="1" i="1" dirty="0"/>
              <a:t>Cover is the vegetation in the habitat that provides shelter and protection to the animals.</a:t>
            </a:r>
          </a:p>
          <a:p>
            <a:r>
              <a:rPr lang="en-US" dirty="0"/>
              <a:t>Cover is used for making nests, shelter from adverse weather, and protecting them-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a habitat provide for animals?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Space in the final requirement of a habitat. </a:t>
            </a:r>
            <a:r>
              <a:rPr lang="en-US" b="1" i="1" dirty="0"/>
              <a:t>Space refers to the area that an animal has </a:t>
            </a:r>
            <a:r>
              <a:rPr lang="en-US" b="1" i="1" dirty="0" smtClean="0"/>
              <a:t>to </a:t>
            </a:r>
            <a:r>
              <a:rPr lang="en-US" dirty="0" smtClean="0"/>
              <a:t>live </a:t>
            </a:r>
            <a:r>
              <a:rPr lang="en-US" dirty="0"/>
              <a:t>in. The space actually provides the food, water, and cover. A </a:t>
            </a:r>
            <a:r>
              <a:rPr lang="en-US" b="1" i="1" dirty="0"/>
              <a:t>home range consists </a:t>
            </a:r>
            <a:r>
              <a:rPr lang="en-US" b="1" i="1" dirty="0" smtClean="0"/>
              <a:t>of </a:t>
            </a:r>
            <a:r>
              <a:rPr lang="en-US" dirty="0" smtClean="0"/>
              <a:t>all </a:t>
            </a:r>
            <a:r>
              <a:rPr lang="en-US" dirty="0"/>
              <a:t>the space that a species uses for living. Some species have a large home range </a:t>
            </a:r>
            <a:r>
              <a:rPr lang="en-US" dirty="0" smtClean="0"/>
              <a:t>while others </a:t>
            </a:r>
            <a:r>
              <a:rPr lang="en-US" dirty="0"/>
              <a:t>have a small one. Within a home range, individual animals may establish a </a:t>
            </a:r>
            <a:r>
              <a:rPr lang="en-US" dirty="0" smtClean="0"/>
              <a:t>small area </a:t>
            </a:r>
            <a:r>
              <a:rPr lang="en-US" dirty="0"/>
              <a:t>that they sometimes fiercely protect, called a </a:t>
            </a:r>
            <a:r>
              <a:rPr lang="en-US" b="1" i="1" dirty="0"/>
              <a:t>territory.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stages of habitat succession?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habitat does not remain the same over time. It progresses from a stage where there is </a:t>
            </a:r>
            <a:r>
              <a:rPr lang="en-US" dirty="0" smtClean="0"/>
              <a:t>just bare </a:t>
            </a:r>
            <a:r>
              <a:rPr lang="en-US" dirty="0"/>
              <a:t>ground to a stage where there are mature trees. This process is called </a:t>
            </a:r>
            <a:r>
              <a:rPr lang="en-US" b="1" i="1" dirty="0"/>
              <a:t>habitat </a:t>
            </a:r>
            <a:r>
              <a:rPr lang="en-US" b="1" i="1" dirty="0" smtClean="0"/>
              <a:t>succession </a:t>
            </a:r>
            <a:r>
              <a:rPr lang="en-US" dirty="0" smtClean="0"/>
              <a:t>and </a:t>
            </a:r>
            <a:r>
              <a:rPr lang="en-US" dirty="0"/>
              <a:t>takes many years to happen</a:t>
            </a:r>
            <a:r>
              <a:rPr lang="en-US" dirty="0" smtClean="0"/>
              <a:t>.</a:t>
            </a:r>
          </a:p>
          <a:p>
            <a:r>
              <a:rPr lang="en-US" dirty="0"/>
              <a:t>The first stage is bare ground. As the name implies, this stage is characterized by </a:t>
            </a:r>
            <a:r>
              <a:rPr lang="en-US" dirty="0" smtClean="0"/>
              <a:t>ground with </a:t>
            </a:r>
            <a:r>
              <a:rPr lang="en-US" dirty="0"/>
              <a:t>no vegetation.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stages of habitat succession?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next stage in succession, annual forbs and grasses replace bare ground. </a:t>
            </a:r>
            <a:r>
              <a:rPr lang="en-US" b="1" i="1" dirty="0"/>
              <a:t>Forbs </a:t>
            </a:r>
            <a:r>
              <a:rPr lang="en-US" b="1" i="1" dirty="0" smtClean="0"/>
              <a:t>are </a:t>
            </a:r>
            <a:r>
              <a:rPr lang="en-US" dirty="0" smtClean="0"/>
              <a:t>low </a:t>
            </a:r>
            <a:r>
              <a:rPr lang="en-US" dirty="0"/>
              <a:t>growing broadleaf plants. An </a:t>
            </a:r>
            <a:r>
              <a:rPr lang="en-US" b="1" i="1" dirty="0"/>
              <a:t>annual is a plant that completes its life cycle in </a:t>
            </a:r>
            <a:r>
              <a:rPr lang="en-US" b="1" i="1" dirty="0" smtClean="0"/>
              <a:t>one </a:t>
            </a:r>
            <a:r>
              <a:rPr lang="en-US" dirty="0" smtClean="0"/>
              <a:t>year.</a:t>
            </a:r>
          </a:p>
          <a:p>
            <a:r>
              <a:rPr lang="en-US" dirty="0"/>
              <a:t>Stage three consists of perennial forbs and grasses. A </a:t>
            </a:r>
            <a:r>
              <a:rPr lang="en-US" b="1" i="1" dirty="0"/>
              <a:t>perennial is a plant that lives </a:t>
            </a:r>
            <a:r>
              <a:rPr lang="en-US" b="1" i="1" dirty="0" smtClean="0"/>
              <a:t>for </a:t>
            </a:r>
            <a:r>
              <a:rPr lang="en-US" dirty="0" smtClean="0"/>
              <a:t>several </a:t>
            </a:r>
            <a:r>
              <a:rPr lang="en-US" dirty="0"/>
              <a:t>years.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stages of habitat succession?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stage four, shrubs are the dominant type of plant. </a:t>
            </a:r>
            <a:r>
              <a:rPr lang="en-US" b="1" i="1" dirty="0"/>
              <a:t>Shrubs are medium height </a:t>
            </a:r>
            <a:r>
              <a:rPr lang="en-US" b="1" i="1" dirty="0" smtClean="0"/>
              <a:t>plants </a:t>
            </a:r>
            <a:r>
              <a:rPr lang="en-US" dirty="0" smtClean="0"/>
              <a:t>that </a:t>
            </a:r>
            <a:r>
              <a:rPr lang="en-US" dirty="0"/>
              <a:t>consist of many woody stems, as opposed to a single trunk like a tree.</a:t>
            </a:r>
          </a:p>
          <a:p>
            <a:r>
              <a:rPr lang="en-US" dirty="0" smtClean="0"/>
              <a:t>The </a:t>
            </a:r>
            <a:r>
              <a:rPr lang="en-US" dirty="0"/>
              <a:t>next stage consists of young trees and woodland.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stages of habitat succession?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last stage, often called the </a:t>
            </a:r>
            <a:r>
              <a:rPr lang="en-US" b="1" i="1" dirty="0"/>
              <a:t>climax stage, consists of large, mature trees. This </a:t>
            </a:r>
            <a:r>
              <a:rPr lang="en-US" b="1" i="1" dirty="0" smtClean="0"/>
              <a:t>stage </a:t>
            </a:r>
            <a:r>
              <a:rPr lang="en-US" dirty="0" smtClean="0"/>
              <a:t>usually </a:t>
            </a:r>
            <a:r>
              <a:rPr lang="en-US" dirty="0"/>
              <a:t>will last for very long periods of time. Occasionally, these large trees die (</a:t>
            </a:r>
            <a:r>
              <a:rPr lang="en-US" dirty="0" smtClean="0"/>
              <a:t>perhaps from </a:t>
            </a:r>
            <a:r>
              <a:rPr lang="en-US" dirty="0"/>
              <a:t>fire, logging, etc.), which will cause the habitat to move back to one of the </a:t>
            </a:r>
            <a:r>
              <a:rPr lang="en-US" dirty="0" smtClean="0"/>
              <a:t>other stages</a:t>
            </a:r>
            <a:r>
              <a:rPr lang="en-US" dirty="0"/>
              <a:t>. Depending on the geographic location or climate, the climax stage may </a:t>
            </a:r>
            <a:r>
              <a:rPr lang="en-US" dirty="0" smtClean="0"/>
              <a:t>be reached </a:t>
            </a:r>
            <a:r>
              <a:rPr lang="en-US" dirty="0"/>
              <a:t>in stage three, four, or five.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habitat community?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b="1" i="1" dirty="0"/>
              <a:t>habitat community consists of all the living things in an area. How these plants, animals,</a:t>
            </a:r>
          </a:p>
          <a:p>
            <a:r>
              <a:rPr lang="en-US" dirty="0"/>
              <a:t>and other organisms interact influence a habitat community. Many factors share in the</a:t>
            </a:r>
          </a:p>
          <a:p>
            <a:r>
              <a:rPr lang="en-US" dirty="0"/>
              <a:t>responsibility of determining what plant and animal species are in a habitat community.</a:t>
            </a:r>
          </a:p>
          <a:p>
            <a:r>
              <a:rPr lang="en-US" dirty="0"/>
              <a:t>These include: pattern, structure, size, and layers.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habitat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Pattern refers to how the plant and animals species are distributed throughout the community.</a:t>
            </a:r>
          </a:p>
          <a:p>
            <a:r>
              <a:rPr lang="en-US" dirty="0"/>
              <a:t>The pattern will affect which animal and plant species will live in the community.</a:t>
            </a:r>
          </a:p>
          <a:p>
            <a:r>
              <a:rPr lang="en-US" dirty="0" smtClean="0"/>
              <a:t>The </a:t>
            </a:r>
            <a:r>
              <a:rPr lang="en-US" b="1" i="1" dirty="0"/>
              <a:t>structure of a community consists of the topography, plant species, and fallen </a:t>
            </a:r>
            <a:r>
              <a:rPr lang="en-US" b="1" i="1" dirty="0" smtClean="0"/>
              <a:t>dead </a:t>
            </a:r>
            <a:r>
              <a:rPr lang="en-US" dirty="0" smtClean="0"/>
              <a:t>trees</a:t>
            </a:r>
            <a:r>
              <a:rPr lang="en-US" dirty="0"/>
              <a:t>. </a:t>
            </a:r>
            <a:r>
              <a:rPr lang="en-US" b="1" i="1" dirty="0"/>
              <a:t>Topography is the contours and layout of the land.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habitat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is the actual size of the community measured in acres or hectares. Certain </a:t>
            </a:r>
            <a:r>
              <a:rPr lang="en-US" dirty="0" smtClean="0"/>
              <a:t>species require </a:t>
            </a:r>
            <a:r>
              <a:rPr lang="en-US" dirty="0"/>
              <a:t>more land than others.</a:t>
            </a:r>
          </a:p>
          <a:p>
            <a:r>
              <a:rPr lang="en-US" dirty="0" smtClean="0"/>
              <a:t>In </a:t>
            </a:r>
            <a:r>
              <a:rPr lang="en-US" dirty="0"/>
              <a:t>a habitat community, </a:t>
            </a:r>
            <a:r>
              <a:rPr lang="en-US" b="1" i="1" dirty="0"/>
              <a:t>layers refer to the heights of the plants in the community. </a:t>
            </a:r>
            <a:r>
              <a:rPr lang="en-US" b="1" i="1" dirty="0" smtClean="0"/>
              <a:t>As </a:t>
            </a:r>
            <a:r>
              <a:rPr lang="en-US" dirty="0" smtClean="0"/>
              <a:t>with </a:t>
            </a:r>
            <a:r>
              <a:rPr lang="en-US" dirty="0"/>
              <a:t>size, certain species prefer plants of certain heights.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mixed habitat?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mixed habitat consists of many different stages of succession that jointly form a habitat.</a:t>
            </a:r>
          </a:p>
          <a:p>
            <a:r>
              <a:rPr lang="en-US" dirty="0"/>
              <a:t>Two factors are evaluated when looking at a mixed habitat. These are: interspersion </a:t>
            </a:r>
            <a:r>
              <a:rPr lang="en-US" dirty="0" smtClean="0"/>
              <a:t>and edge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habitats classified?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Tropical areas surround the equator and are characterized by warm </a:t>
            </a:r>
            <a:r>
              <a:rPr lang="en-US" b="1" i="1" dirty="0" smtClean="0"/>
              <a:t>temperatures </a:t>
            </a:r>
            <a:r>
              <a:rPr lang="en-US" dirty="0" smtClean="0"/>
              <a:t>year </a:t>
            </a:r>
            <a:r>
              <a:rPr lang="en-US" dirty="0"/>
              <a:t>round. They can be heavily forested, grasslands, or deserts. The amount of </a:t>
            </a:r>
            <a:r>
              <a:rPr lang="en-US" dirty="0" smtClean="0"/>
              <a:t>rainfall varies </a:t>
            </a:r>
            <a:r>
              <a:rPr lang="en-US" dirty="0"/>
              <a:t>greatly in the tropics depending on what part of the Earth they are located</a:t>
            </a:r>
            <a:r>
              <a:rPr lang="en-US" dirty="0" smtClean="0"/>
              <a:t>.</a:t>
            </a:r>
          </a:p>
          <a:p>
            <a:r>
              <a:rPr lang="en-US" b="1" i="1" dirty="0"/>
              <a:t>Temperate areas cover much of the Earth and are characterized by large trees </a:t>
            </a:r>
            <a:r>
              <a:rPr lang="en-US" b="1" i="1" dirty="0" smtClean="0"/>
              <a:t>and </a:t>
            </a:r>
            <a:r>
              <a:rPr lang="en-US" dirty="0" smtClean="0"/>
              <a:t>moderate </a:t>
            </a:r>
            <a:r>
              <a:rPr lang="en-US" dirty="0"/>
              <a:t>to heavy rainfall. The eastern and southern United States is temperate.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mixed habitat?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Interspersion is when a habitat has many stages of succession mixed thoroughly together.</a:t>
            </a:r>
          </a:p>
          <a:p>
            <a:r>
              <a:rPr lang="en-US" dirty="0"/>
              <a:t>A community that is interspersed will support many different species of wildlife. </a:t>
            </a:r>
            <a:r>
              <a:rPr lang="en-US" dirty="0" smtClean="0"/>
              <a:t>Interspersion of </a:t>
            </a:r>
            <a:r>
              <a:rPr lang="en-US" dirty="0"/>
              <a:t>a community is often measured by taking an aerial photograph of the land.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mixed habitat?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edge of habitat is where two stages of succession come together. An edge can </a:t>
            </a:r>
            <a:r>
              <a:rPr lang="en-US" b="1" i="1" dirty="0" smtClean="0"/>
              <a:t>have </a:t>
            </a:r>
            <a:r>
              <a:rPr lang="en-US" dirty="0" smtClean="0"/>
              <a:t>high </a:t>
            </a:r>
            <a:r>
              <a:rPr lang="en-US" dirty="0"/>
              <a:t>contrast where it goes from grasses to mature trees. A gradual edge will consist </a:t>
            </a:r>
            <a:r>
              <a:rPr lang="en-US" dirty="0" smtClean="0"/>
              <a:t>of grasses</a:t>
            </a:r>
            <a:r>
              <a:rPr lang="en-US" dirty="0"/>
              <a:t>, then shrubs, then young trees, and finally mature trees. The edge relates </a:t>
            </a:r>
            <a:r>
              <a:rPr lang="en-US" dirty="0" smtClean="0"/>
              <a:t>closely to </a:t>
            </a:r>
            <a:r>
              <a:rPr lang="en-US" dirty="0"/>
              <a:t>interspersion.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habitats classified?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Grasslands and Savannas—areas characterized by few trees and grasses are the </a:t>
            </a:r>
            <a:r>
              <a:rPr lang="en-US" dirty="0" smtClean="0"/>
              <a:t>predominant plant </a:t>
            </a:r>
            <a:r>
              <a:rPr lang="en-US" dirty="0"/>
              <a:t>species. </a:t>
            </a:r>
            <a:r>
              <a:rPr lang="en-US" b="1" i="1" dirty="0"/>
              <a:t>Grasslands are characterized by fertile soils, while </a:t>
            </a:r>
            <a:r>
              <a:rPr lang="en-US" b="1" i="1" dirty="0" smtClean="0"/>
              <a:t>savannas </a:t>
            </a:r>
            <a:r>
              <a:rPr lang="en-US" dirty="0" smtClean="0"/>
              <a:t>have </a:t>
            </a:r>
            <a:r>
              <a:rPr lang="en-US" dirty="0"/>
              <a:t>infertile soils. The Great Plains in the United States is a grassland.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habitats classified?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Tundra and Taiga—these areas are in the colder parts of the world. </a:t>
            </a:r>
            <a:r>
              <a:rPr lang="en-US" b="1" i="1" dirty="0"/>
              <a:t>Tundra </a:t>
            </a:r>
            <a:r>
              <a:rPr lang="en-US" b="1" i="1" dirty="0" smtClean="0"/>
              <a:t>occurs </a:t>
            </a:r>
            <a:r>
              <a:rPr lang="en-US" dirty="0" smtClean="0"/>
              <a:t>either </a:t>
            </a:r>
            <a:r>
              <a:rPr lang="en-US" dirty="0"/>
              <a:t>in the </a:t>
            </a:r>
            <a:r>
              <a:rPr lang="en-US" dirty="0" err="1"/>
              <a:t>artic</a:t>
            </a:r>
            <a:r>
              <a:rPr lang="en-US" dirty="0"/>
              <a:t> or at high altitudes and is characterized by ground that is </a:t>
            </a:r>
            <a:r>
              <a:rPr lang="en-US" dirty="0" smtClean="0"/>
              <a:t>permanently </a:t>
            </a:r>
            <a:r>
              <a:rPr lang="en-US" dirty="0"/>
              <a:t>frozen. </a:t>
            </a:r>
            <a:r>
              <a:rPr lang="en-US" b="1" i="1" dirty="0"/>
              <a:t>Taiga is characterized by large conifer forests. Conifers are trees </a:t>
            </a:r>
            <a:r>
              <a:rPr lang="en-US" b="1" i="1" dirty="0" smtClean="0"/>
              <a:t>that </a:t>
            </a:r>
            <a:r>
              <a:rPr lang="en-US" dirty="0" smtClean="0"/>
              <a:t>produce </a:t>
            </a:r>
            <a:r>
              <a:rPr lang="en-US" dirty="0"/>
              <a:t>cones, such as pine and spruce.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habitats classified?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desert is an area with very little or no rainfall. Temperatures can range from </a:t>
            </a:r>
            <a:r>
              <a:rPr lang="en-US" b="1" i="1" dirty="0" smtClean="0"/>
              <a:t>very </a:t>
            </a:r>
            <a:r>
              <a:rPr lang="en-US" dirty="0" smtClean="0"/>
              <a:t>hot </a:t>
            </a:r>
            <a:r>
              <a:rPr lang="en-US" dirty="0"/>
              <a:t>to very cold.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Aquatic biomes can take the following forms: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Lakes and Ponds are natural or man made reservoirs that hold water. They </a:t>
            </a:r>
            <a:r>
              <a:rPr lang="en-US" dirty="0" smtClean="0"/>
              <a:t>usually contain </a:t>
            </a:r>
            <a:r>
              <a:rPr lang="en-US" dirty="0"/>
              <a:t>fresh water. The temperature of the water varies on the climate where it </a:t>
            </a:r>
            <a:r>
              <a:rPr lang="en-US" dirty="0" smtClean="0"/>
              <a:t>is located.</a:t>
            </a:r>
          </a:p>
          <a:p>
            <a:r>
              <a:rPr lang="en-US" dirty="0"/>
              <a:t>A </a:t>
            </a:r>
            <a:r>
              <a:rPr lang="en-US" b="1" i="1" dirty="0"/>
              <a:t>stream contains flowing water. They can vary in size from small creeks to </a:t>
            </a:r>
            <a:r>
              <a:rPr lang="en-US" b="1" i="1" dirty="0" smtClean="0"/>
              <a:t>large </a:t>
            </a:r>
            <a:r>
              <a:rPr lang="en-US" dirty="0" smtClean="0"/>
              <a:t>rivers</a:t>
            </a:r>
            <a:r>
              <a:rPr lang="en-US" dirty="0"/>
              <a:t>, such as the Mississippi River</a:t>
            </a:r>
            <a:r>
              <a:rPr lang="en-US" dirty="0" smtClean="0"/>
              <a:t>.</a:t>
            </a:r>
          </a:p>
          <a:p>
            <a:r>
              <a:rPr lang="en-US" dirty="0"/>
              <a:t>Oceans and Seas are large bodies of water that cover most of the Earth. They </a:t>
            </a:r>
            <a:r>
              <a:rPr lang="en-US" dirty="0" smtClean="0"/>
              <a:t>usually contain </a:t>
            </a:r>
            <a:r>
              <a:rPr lang="en-US" dirty="0"/>
              <a:t>salt water.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Aquatic biomes can take the following forms: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Wetlands and Estuaries are areas of land that come in contact with water. </a:t>
            </a:r>
            <a:r>
              <a:rPr lang="en-US" dirty="0" smtClean="0"/>
              <a:t>Wetlands can </a:t>
            </a:r>
            <a:r>
              <a:rPr lang="en-US" dirty="0"/>
              <a:t>be </a:t>
            </a:r>
            <a:r>
              <a:rPr lang="en-US" b="1" i="1" dirty="0"/>
              <a:t>swamps, where water stand on the land during the rainy seasons, or </a:t>
            </a:r>
            <a:r>
              <a:rPr lang="en-US" b="1" i="1" dirty="0" smtClean="0"/>
              <a:t>marshes, </a:t>
            </a:r>
            <a:r>
              <a:rPr lang="en-US" dirty="0" smtClean="0"/>
              <a:t>which </a:t>
            </a:r>
            <a:r>
              <a:rPr lang="en-US" dirty="0"/>
              <a:t>are low lying grassy areas that are sometimes covered with water. An </a:t>
            </a:r>
            <a:r>
              <a:rPr lang="en-US" b="1" i="1" dirty="0" smtClean="0"/>
              <a:t>estuary </a:t>
            </a:r>
            <a:r>
              <a:rPr lang="en-US" dirty="0" smtClean="0"/>
              <a:t>is </a:t>
            </a:r>
            <a:r>
              <a:rPr lang="en-US" dirty="0"/>
              <a:t>an area when a stream flows into an ocean. It contains a mixture of salt and </a:t>
            </a:r>
            <a:r>
              <a:rPr lang="en-US" dirty="0" smtClean="0"/>
              <a:t>fresh water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must a habitat provide for animals?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habitat is where animals live and grow. Every requirement that an animal has must be </a:t>
            </a:r>
            <a:r>
              <a:rPr lang="en-US" b="1" i="1" dirty="0" smtClean="0"/>
              <a:t>met </a:t>
            </a:r>
            <a:r>
              <a:rPr lang="en-US" dirty="0" smtClean="0"/>
              <a:t>by </a:t>
            </a:r>
            <a:r>
              <a:rPr lang="en-US" dirty="0"/>
              <a:t>its habitat. A habitat must provide food, water, cover, and space. If any one of these is </a:t>
            </a:r>
            <a:r>
              <a:rPr lang="en-US" dirty="0" smtClean="0"/>
              <a:t>not plentiful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a habitat provide for animals?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Obviously, food is necessary to sustain life. The food that animals intake provide all </a:t>
            </a:r>
            <a:r>
              <a:rPr lang="en-US" sz="1800" dirty="0" smtClean="0"/>
              <a:t>the nutrients </a:t>
            </a:r>
            <a:r>
              <a:rPr lang="en-US" sz="1800" dirty="0"/>
              <a:t>it needs to live, grow, move, and reproduce. </a:t>
            </a:r>
            <a:r>
              <a:rPr lang="en-US" sz="1800" b="1" i="1" dirty="0"/>
              <a:t>Nutrients are chemical </a:t>
            </a:r>
            <a:r>
              <a:rPr lang="en-US" sz="1800" b="1" i="1" dirty="0" smtClean="0"/>
              <a:t>components </a:t>
            </a:r>
            <a:r>
              <a:rPr lang="en-US" sz="1800" dirty="0" smtClean="0"/>
              <a:t>of </a:t>
            </a:r>
            <a:r>
              <a:rPr lang="en-US" sz="1800" dirty="0"/>
              <a:t>food that provide the necessary elements for the body functions of animals.</a:t>
            </a:r>
          </a:p>
          <a:p>
            <a:r>
              <a:rPr lang="en-US" sz="1800" dirty="0"/>
              <a:t>When evaluating the food supply of a habitat, the food chain must be considered. </a:t>
            </a:r>
            <a:r>
              <a:rPr lang="en-US" sz="1800" dirty="0" smtClean="0"/>
              <a:t>The </a:t>
            </a:r>
            <a:r>
              <a:rPr lang="en-US" sz="1800" b="1" i="1" dirty="0" smtClean="0"/>
              <a:t>food </a:t>
            </a:r>
            <a:r>
              <a:rPr lang="en-US" sz="1800" b="1" i="1" dirty="0"/>
              <a:t>chain represents the process where lower level plants are consumed by </a:t>
            </a:r>
            <a:r>
              <a:rPr lang="en-US" sz="1800" b="1" i="1" dirty="0" smtClean="0"/>
              <a:t>higher-level </a:t>
            </a:r>
            <a:r>
              <a:rPr lang="en-US" sz="1800" dirty="0" smtClean="0"/>
              <a:t>animals</a:t>
            </a:r>
            <a:r>
              <a:rPr lang="en-US" sz="1800" dirty="0"/>
              <a:t>, which eventually die and return to the soil as nutrients that are utilized </a:t>
            </a:r>
            <a:r>
              <a:rPr lang="en-US" sz="1800" dirty="0" smtClean="0"/>
              <a:t>by plants</a:t>
            </a:r>
            <a:r>
              <a:rPr lang="en-US" sz="1800" dirty="0"/>
              <a:t>. The food needs of an animal change as it matures. The food available in a </a:t>
            </a:r>
            <a:r>
              <a:rPr lang="en-US" sz="1800" dirty="0" smtClean="0"/>
              <a:t>habitat varies </a:t>
            </a:r>
            <a:r>
              <a:rPr lang="en-US" sz="1800" dirty="0"/>
              <a:t>throughout the year with the change of seasons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1333</Words>
  <Application>Microsoft Office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Evaluating Wildlife Habitats</vt:lpstr>
      <vt:lpstr>How are habitats classified?</vt:lpstr>
      <vt:lpstr>How are habitats classified?</vt:lpstr>
      <vt:lpstr>How are habitats classified?</vt:lpstr>
      <vt:lpstr>How are habitats classified?</vt:lpstr>
      <vt:lpstr>Aquatic biomes can take the following forms:</vt:lpstr>
      <vt:lpstr>Aquatic biomes can take the following forms:</vt:lpstr>
      <vt:lpstr>What must a habitat provide for animals?</vt:lpstr>
      <vt:lpstr>What must a habitat provide for animals?</vt:lpstr>
      <vt:lpstr>What must a habitat provide for animals?</vt:lpstr>
      <vt:lpstr>What must a habitat provide for animals?</vt:lpstr>
      <vt:lpstr>What are the stages of habitat succession?</vt:lpstr>
      <vt:lpstr>What are the stages of habitat succession?</vt:lpstr>
      <vt:lpstr>What are the stages of habitat succession?</vt:lpstr>
      <vt:lpstr>What are the stages of habitat succession?</vt:lpstr>
      <vt:lpstr>What is habitat community?</vt:lpstr>
      <vt:lpstr>What is habitat community?</vt:lpstr>
      <vt:lpstr>What is habitat community?</vt:lpstr>
      <vt:lpstr>What is a mixed habitat?</vt:lpstr>
      <vt:lpstr>What is a mixed habitat?</vt:lpstr>
      <vt:lpstr>What is a mixed habitat?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Wildlife Habitats</dc:title>
  <dc:creator>asduser</dc:creator>
  <cp:lastModifiedBy>Ty Bevan</cp:lastModifiedBy>
  <cp:revision>3</cp:revision>
  <dcterms:created xsi:type="dcterms:W3CDTF">2012-02-08T18:06:12Z</dcterms:created>
  <dcterms:modified xsi:type="dcterms:W3CDTF">2014-03-19T17:27:18Z</dcterms:modified>
</cp:coreProperties>
</file>