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8" r:id="rId5"/>
    <p:sldId id="258" r:id="rId6"/>
    <p:sldId id="269" r:id="rId7"/>
    <p:sldId id="270" r:id="rId8"/>
    <p:sldId id="259" r:id="rId9"/>
    <p:sldId id="260" r:id="rId10"/>
    <p:sldId id="271" r:id="rId11"/>
    <p:sldId id="261" r:id="rId12"/>
    <p:sldId id="279" r:id="rId13"/>
    <p:sldId id="262" r:id="rId14"/>
    <p:sldId id="272" r:id="rId15"/>
    <p:sldId id="263" r:id="rId16"/>
    <p:sldId id="273" r:id="rId17"/>
    <p:sldId id="274" r:id="rId18"/>
    <p:sldId id="275" r:id="rId19"/>
    <p:sldId id="264" r:id="rId20"/>
    <p:sldId id="276" r:id="rId21"/>
    <p:sldId id="265" r:id="rId22"/>
    <p:sldId id="277" r:id="rId23"/>
    <p:sldId id="278" r:id="rId24"/>
    <p:sldId id="26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1" autoAdjust="0"/>
    <p:restoredTop sz="94660"/>
  </p:normalViewPr>
  <p:slideViewPr>
    <p:cSldViewPr>
      <p:cViewPr varScale="1">
        <p:scale>
          <a:sx n="83" d="100"/>
          <a:sy n="83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154A-0745-4BE0-BDC8-6EA975CCBFB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2F5B-540D-40D4-9C1D-C167C8C53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64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154A-0745-4BE0-BDC8-6EA975CCBFB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2F5B-540D-40D4-9C1D-C167C8C53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68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154A-0745-4BE0-BDC8-6EA975CCBFB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2F5B-540D-40D4-9C1D-C167C8C53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6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154A-0745-4BE0-BDC8-6EA975CCBFB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2F5B-540D-40D4-9C1D-C167C8C53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1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154A-0745-4BE0-BDC8-6EA975CCBFB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2F5B-540D-40D4-9C1D-C167C8C53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80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154A-0745-4BE0-BDC8-6EA975CCBFB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2F5B-540D-40D4-9C1D-C167C8C53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4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154A-0745-4BE0-BDC8-6EA975CCBFB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2F5B-540D-40D4-9C1D-C167C8C53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2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154A-0745-4BE0-BDC8-6EA975CCBFB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2F5B-540D-40D4-9C1D-C167C8C53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92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154A-0745-4BE0-BDC8-6EA975CCBFB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2F5B-540D-40D4-9C1D-C167C8C53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64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154A-0745-4BE0-BDC8-6EA975CCBFB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2F5B-540D-40D4-9C1D-C167C8C53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4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154A-0745-4BE0-BDC8-6EA975CCBFB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2F5B-540D-40D4-9C1D-C167C8C53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72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C154A-0745-4BE0-BDC8-6EA975CCBFB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A2F5B-540D-40D4-9C1D-C167C8C53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1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66800" y="2667000"/>
            <a:ext cx="7162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veuse" pitchFamily="2" charset="0"/>
              </a:rPr>
              <a:t>1:00</a:t>
            </a:r>
            <a:endParaRPr lang="en-US" sz="20000" dirty="0">
              <a:solidFill>
                <a:srgbClr val="FF0000"/>
              </a:solidFill>
              <a:latin typeface="Baveus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429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36270" y="1219200"/>
            <a:ext cx="80010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Degrees</a:t>
            </a:r>
            <a:endParaRPr lang="en-US" sz="1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5752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66800" y="2590800"/>
            <a:ext cx="7162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veuse" pitchFamily="2" charset="0"/>
              </a:rPr>
              <a:t>6:00</a:t>
            </a:r>
            <a:endParaRPr lang="en-US" sz="20000" dirty="0">
              <a:solidFill>
                <a:srgbClr val="FF0000"/>
              </a:solidFill>
              <a:latin typeface="Baveus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068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36270" y="1219200"/>
            <a:ext cx="80010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Parts of the </a:t>
            </a:r>
          </a:p>
          <a:p>
            <a:r>
              <a:rPr lang="en-US" sz="1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Emblem</a:t>
            </a:r>
            <a:endParaRPr lang="en-US" sz="1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0821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66800" y="2667000"/>
            <a:ext cx="7162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veuse" pitchFamily="2" charset="0"/>
              </a:rPr>
              <a:t>7:00</a:t>
            </a:r>
            <a:endParaRPr lang="en-US" sz="20000" dirty="0">
              <a:solidFill>
                <a:srgbClr val="FF0000"/>
              </a:solidFill>
              <a:latin typeface="Baveus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069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62000" y="1219200"/>
            <a:ext cx="80010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</a:t>
            </a:r>
            <a:r>
              <a:rPr lang="en-US" sz="1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ces</a:t>
            </a:r>
            <a:endParaRPr lang="en-US" sz="1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279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66800" y="2819400"/>
            <a:ext cx="7162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veuse" pitchFamily="2" charset="0"/>
              </a:rPr>
              <a:t>8:00</a:t>
            </a:r>
            <a:endParaRPr lang="en-US" sz="20000" dirty="0">
              <a:solidFill>
                <a:srgbClr val="FF0000"/>
              </a:solidFill>
              <a:latin typeface="Baveus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089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8600" y="1371600"/>
            <a:ext cx="87630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FFA is Gr-8</a:t>
            </a:r>
            <a:endParaRPr lang="en-US" sz="1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612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66800" y="2819400"/>
            <a:ext cx="7162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veuse" pitchFamily="2" charset="0"/>
              </a:rPr>
              <a:t>9:00</a:t>
            </a:r>
            <a:endParaRPr lang="en-US" sz="20000" dirty="0">
              <a:solidFill>
                <a:srgbClr val="FF0000"/>
              </a:solidFill>
              <a:latin typeface="Baveus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343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8600" y="1371600"/>
            <a:ext cx="87630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Awards are Fine</a:t>
            </a:r>
            <a:endParaRPr lang="en-US" sz="1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8041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2743200"/>
            <a:ext cx="8458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veuse" pitchFamily="2" charset="0"/>
              </a:rPr>
              <a:t>10:00</a:t>
            </a:r>
            <a:endParaRPr lang="en-US" sz="20000" dirty="0">
              <a:solidFill>
                <a:srgbClr val="FF0000"/>
              </a:solidFill>
              <a:latin typeface="Baveus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795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9600" y="1371600"/>
            <a:ext cx="80010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150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1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Day of FFA</a:t>
            </a:r>
            <a:endParaRPr lang="en-US" sz="1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9596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8600" y="1219200"/>
            <a:ext cx="87630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FFA Timeline</a:t>
            </a:r>
            <a:endParaRPr lang="en-US" sz="1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5578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85850" y="2590800"/>
            <a:ext cx="7162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veuse" pitchFamily="2" charset="0"/>
              </a:rPr>
              <a:t>11:00</a:t>
            </a:r>
            <a:endParaRPr lang="en-US" sz="20000" dirty="0">
              <a:solidFill>
                <a:srgbClr val="FF0000"/>
              </a:solidFill>
              <a:latin typeface="Baveus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871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8600" y="1447800"/>
            <a:ext cx="87630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Code of Ethics</a:t>
            </a:r>
            <a:endParaRPr lang="en-US" sz="1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32295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2514600"/>
            <a:ext cx="8686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veuse" pitchFamily="2" charset="0"/>
              </a:rPr>
              <a:t>12:00</a:t>
            </a:r>
            <a:endParaRPr lang="en-US" sz="20000" dirty="0">
              <a:solidFill>
                <a:srgbClr val="FF0000"/>
              </a:solidFill>
              <a:latin typeface="Baveus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5814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295400"/>
            <a:ext cx="91440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Official Dress</a:t>
            </a:r>
            <a:endParaRPr lang="en-US" sz="1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9059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90600" y="2438400"/>
            <a:ext cx="7162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veuse" pitchFamily="2" charset="0"/>
              </a:rPr>
              <a:t>2:00</a:t>
            </a:r>
            <a:endParaRPr lang="en-US" sz="20000" dirty="0">
              <a:solidFill>
                <a:srgbClr val="FF0000"/>
              </a:solidFill>
              <a:latin typeface="Baveus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648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1143000"/>
            <a:ext cx="80010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Dudes</a:t>
            </a:r>
            <a:endParaRPr lang="en-US" sz="1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9712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2514600"/>
            <a:ext cx="7162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veuse" pitchFamily="2" charset="0"/>
              </a:rPr>
              <a:t>3:00</a:t>
            </a:r>
            <a:endParaRPr lang="en-US" sz="20000" dirty="0">
              <a:solidFill>
                <a:srgbClr val="FF0000"/>
              </a:solidFill>
              <a:latin typeface="Baveus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448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9600" y="990600"/>
            <a:ext cx="80010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Circles</a:t>
            </a:r>
            <a:endParaRPr lang="en-US" sz="1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7969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8230" y="2514600"/>
            <a:ext cx="7162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veuse" pitchFamily="2" charset="0"/>
              </a:rPr>
              <a:t>4:00</a:t>
            </a:r>
            <a:endParaRPr lang="en-US" sz="20000" dirty="0">
              <a:solidFill>
                <a:srgbClr val="FF0000"/>
              </a:solidFill>
              <a:latin typeface="Baveus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939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9600" y="1295400"/>
            <a:ext cx="80010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Lines of the</a:t>
            </a:r>
          </a:p>
          <a:p>
            <a:r>
              <a:rPr lang="en-US" sz="1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Motto</a:t>
            </a:r>
            <a:endParaRPr lang="en-US" sz="1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2402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66800" y="2743200"/>
            <a:ext cx="7162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veuse" pitchFamily="2" charset="0"/>
              </a:rPr>
              <a:t>5:00</a:t>
            </a:r>
            <a:endParaRPr lang="en-US" sz="20000" dirty="0">
              <a:solidFill>
                <a:srgbClr val="FF0000"/>
              </a:solidFill>
              <a:latin typeface="Baveus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883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46</Words>
  <Application>Microsoft Office PowerPoint</Application>
  <PresentationFormat>On-screen Show (4:3)</PresentationFormat>
  <Paragraphs>26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2012-08-27T15:24:03Z</dcterms:created>
  <dcterms:modified xsi:type="dcterms:W3CDTF">2012-08-27T16:50:31Z</dcterms:modified>
</cp:coreProperties>
</file>