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6" r:id="rId12"/>
    <p:sldId id="265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C0CB7BF-8D35-479B-A87A-4D81DEB278B9}" type="datetimeFigureOut">
              <a:rPr lang="en-US" smtClean="0"/>
              <a:pPr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00630C2-170D-41ED-827E-29EB5595AA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Plant Processes</a:t>
            </a:r>
            <a:endParaRPr lang="en-US" sz="8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 solution enters root hairs by the process of osmosis</a:t>
            </a:r>
          </a:p>
          <a:p>
            <a:r>
              <a:rPr lang="en-US" dirty="0" smtClean="0"/>
              <a:t>After the soil solution is absorbed by the root hairs, it moves through the epidermal cells, cortex and phloem to the xylem</a:t>
            </a:r>
          </a:p>
          <a:p>
            <a:r>
              <a:rPr lang="en-US" dirty="0" smtClean="0"/>
              <a:t>The xylem conducts solution to other plant parts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10E-tm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"/>
            <a:ext cx="5486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Transpiration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Water enters plant through root hairs</a:t>
            </a:r>
          </a:p>
          <a:p>
            <a:r>
              <a:rPr lang="en-US" dirty="0" smtClean="0"/>
              <a:t>Water passes to xylem and up to the stem to leaves</a:t>
            </a:r>
          </a:p>
          <a:p>
            <a:r>
              <a:rPr lang="en-US" dirty="0" smtClean="0"/>
              <a:t>Small amount of water is used in photosynthesis</a:t>
            </a:r>
          </a:p>
          <a:p>
            <a:r>
              <a:rPr lang="en-US" dirty="0" smtClean="0"/>
              <a:t>The remainder is lost by transpiration</a:t>
            </a:r>
            <a:endParaRPr lang="en-US" dirty="0"/>
          </a:p>
        </p:txBody>
      </p:sp>
      <p:pic>
        <p:nvPicPr>
          <p:cNvPr id="2050" name="Picture 2" descr="510E-tm-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1"/>
            <a:ext cx="4333875" cy="43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Affecting Water Loss by Transpiration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Climate conditions</a:t>
            </a:r>
          </a:p>
          <a:p>
            <a:r>
              <a:rPr lang="en-US" dirty="0" smtClean="0"/>
              <a:t>Number of stoma on leaves</a:t>
            </a:r>
          </a:p>
          <a:p>
            <a:r>
              <a:rPr lang="en-US" dirty="0" smtClean="0"/>
              <a:t>Availability of soil moisture to plant</a:t>
            </a:r>
          </a:p>
          <a:p>
            <a:r>
              <a:rPr lang="en-US" dirty="0" smtClean="0"/>
              <a:t>General plant structure</a:t>
            </a:r>
          </a:p>
          <a:p>
            <a:r>
              <a:rPr lang="en-US" dirty="0" smtClean="0"/>
              <a:t>Soil fertility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10E-tm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"/>
            <a:ext cx="5486400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10E-tm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1" y="-457200"/>
            <a:ext cx="5898673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Photosynthesis: most important process in the world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Plants produce food</a:t>
            </a:r>
          </a:p>
          <a:p>
            <a:r>
              <a:rPr lang="en-US" dirty="0" smtClean="0"/>
              <a:t>Plants produce food used directly by man</a:t>
            </a:r>
          </a:p>
          <a:p>
            <a:r>
              <a:rPr lang="en-US" dirty="0" smtClean="0"/>
              <a:t>Plants produce food used indirectly by man through meat and milk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510E-tm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1" y="2214040"/>
            <a:ext cx="4500508" cy="464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510E-tm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849" y="228601"/>
            <a:ext cx="5734265" cy="683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</a:t>
            </a:r>
            <a:r>
              <a:rPr lang="en-US" dirty="0" err="1" smtClean="0"/>
              <a:t>Photosythesis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 flipH="1" flipV="1">
            <a:off x="1752600" y="6628448"/>
            <a:ext cx="762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352044" indent="-342900">
              <a:buFont typeface="+mj-lt"/>
              <a:buAutoNum type="arabicPeriod"/>
            </a:pPr>
            <a:r>
              <a:rPr lang="en-US" dirty="0" smtClean="0"/>
              <a:t>Carbon dioxide (CO</a:t>
            </a:r>
            <a:r>
              <a:rPr lang="en-US" baseline="-10000" dirty="0" smtClean="0"/>
              <a:t>2</a:t>
            </a:r>
            <a:r>
              <a:rPr lang="en-US" dirty="0" smtClean="0"/>
              <a:t>) enters leaf from surrounding area through the stoma</a:t>
            </a:r>
          </a:p>
          <a:p>
            <a:pPr marL="352044" indent="-342900">
              <a:buFont typeface="+mj-lt"/>
              <a:buAutoNum type="arabicPeriod"/>
            </a:pPr>
            <a:r>
              <a:rPr lang="en-US" dirty="0" smtClean="0"/>
              <a:t>Water moves from soil into root, stems, and leaves through the xylem tissue</a:t>
            </a:r>
          </a:p>
          <a:p>
            <a:pPr marL="352044" indent="-342900">
              <a:buFont typeface="+mj-lt"/>
              <a:buAutoNum type="arabicPeriod"/>
            </a:pPr>
            <a:r>
              <a:rPr lang="en-US" dirty="0" smtClean="0"/>
              <a:t>Molecules of water (H</a:t>
            </a:r>
            <a:r>
              <a:rPr lang="en-US" baseline="-10000" dirty="0" smtClean="0"/>
              <a:t>2</a:t>
            </a:r>
            <a:r>
              <a:rPr lang="en-US" dirty="0" smtClean="0"/>
              <a:t>O) and carbon dioxide (CO</a:t>
            </a:r>
            <a:r>
              <a:rPr lang="en-US" baseline="-10000" dirty="0" smtClean="0"/>
              <a:t>2</a:t>
            </a:r>
            <a:r>
              <a:rPr lang="en-US" dirty="0" smtClean="0"/>
              <a:t>) are synthesized, put together, in the chlorophyll of a plant with energy from the sunlight</a:t>
            </a:r>
          </a:p>
          <a:p>
            <a:pPr marL="352044" indent="-342900">
              <a:buFont typeface="+mj-lt"/>
              <a:buAutoNum type="arabicPeriod"/>
            </a:pPr>
            <a:r>
              <a:rPr lang="en-US" dirty="0" smtClean="0"/>
              <a:t>End result is the formation of sugar which is transported by the phloem tissue to the part of the plan where it is used</a:t>
            </a:r>
          </a:p>
          <a:p>
            <a:pPr marL="352044" indent="-3429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Photosynthesis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Supply</a:t>
            </a:r>
          </a:p>
          <a:p>
            <a:r>
              <a:rPr lang="en-US" dirty="0" smtClean="0"/>
              <a:t>Temperature</a:t>
            </a:r>
          </a:p>
          <a:p>
            <a:r>
              <a:rPr lang="en-US" dirty="0" smtClean="0"/>
              <a:t>Light Quality</a:t>
            </a:r>
          </a:p>
          <a:p>
            <a:r>
              <a:rPr lang="en-US" dirty="0" smtClean="0"/>
              <a:t>Light Intensity</a:t>
            </a:r>
          </a:p>
          <a:p>
            <a:r>
              <a:rPr lang="en-US" dirty="0" smtClean="0"/>
              <a:t>Deficiency of Certain Plant Nutrients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Sugar is broken down to produce energy for essential plant functions</a:t>
            </a:r>
          </a:p>
          <a:p>
            <a:r>
              <a:rPr lang="en-US" dirty="0" smtClean="0"/>
              <a:t>Respiration consumes oxygen (O</a:t>
            </a:r>
            <a:r>
              <a:rPr lang="en-US" baseline="-10000" dirty="0" smtClean="0"/>
              <a:t>2</a:t>
            </a:r>
            <a:r>
              <a:rPr lang="en-US" dirty="0" smtClean="0"/>
              <a:t>) and glucose (C</a:t>
            </a:r>
            <a:r>
              <a:rPr lang="en-US" baseline="-10000" dirty="0" smtClean="0"/>
              <a:t>6</a:t>
            </a:r>
            <a:r>
              <a:rPr lang="en-US" dirty="0" smtClean="0"/>
              <a:t>H</a:t>
            </a:r>
            <a:r>
              <a:rPr lang="en-US" baseline="-10000" dirty="0" smtClean="0"/>
              <a:t>12</a:t>
            </a:r>
            <a:r>
              <a:rPr lang="en-US" dirty="0" smtClean="0"/>
              <a:t>O</a:t>
            </a:r>
            <a:r>
              <a:rPr lang="en-US" baseline="-10000" dirty="0" smtClean="0"/>
              <a:t>6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Respiration gives off carbon dioxide (CO</a:t>
            </a:r>
            <a:r>
              <a:rPr lang="en-US" baseline="-10000" dirty="0" smtClean="0"/>
              <a:t>2</a:t>
            </a:r>
            <a:r>
              <a:rPr lang="en-US" dirty="0" smtClean="0"/>
              <a:t>) and water (H</a:t>
            </a:r>
            <a:r>
              <a:rPr lang="en-US" baseline="-10000" dirty="0" smtClean="0"/>
              <a:t>2</a:t>
            </a:r>
            <a:r>
              <a:rPr lang="en-US" dirty="0" smtClean="0"/>
              <a:t>O)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3820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Photosynthesis and Respiration Relationship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Building process</a:t>
            </a:r>
          </a:p>
          <a:p>
            <a:r>
              <a:rPr lang="en-US" dirty="0" smtClean="0"/>
              <a:t>Sugars manufactured</a:t>
            </a:r>
          </a:p>
          <a:p>
            <a:r>
              <a:rPr lang="en-US" dirty="0" smtClean="0"/>
              <a:t>CO</a:t>
            </a:r>
            <a:r>
              <a:rPr lang="en-US" baseline="-10000" dirty="0" smtClean="0"/>
              <a:t>2</a:t>
            </a:r>
            <a:r>
              <a:rPr lang="en-US" dirty="0" smtClean="0"/>
              <a:t> is consumed</a:t>
            </a:r>
          </a:p>
          <a:p>
            <a:r>
              <a:rPr lang="en-US" dirty="0" smtClean="0"/>
              <a:t>O</a:t>
            </a:r>
            <a:r>
              <a:rPr lang="en-US" baseline="-10000" dirty="0" smtClean="0"/>
              <a:t>2</a:t>
            </a:r>
            <a:r>
              <a:rPr lang="en-US" dirty="0" smtClean="0"/>
              <a:t> is given off</a:t>
            </a:r>
          </a:p>
          <a:p>
            <a:r>
              <a:rPr lang="en-US" dirty="0" smtClean="0"/>
              <a:t>Requires light</a:t>
            </a:r>
          </a:p>
          <a:p>
            <a:r>
              <a:rPr lang="en-US" dirty="0" smtClean="0"/>
              <a:t>Only takes place in cells containing chlorophyll</a:t>
            </a:r>
          </a:p>
          <a:p>
            <a:r>
              <a:rPr lang="en-US" dirty="0" smtClean="0"/>
              <a:t>Sugar (C</a:t>
            </a:r>
            <a:r>
              <a:rPr lang="en-US" baseline="-10000" dirty="0" smtClean="0"/>
              <a:t>6</a:t>
            </a:r>
            <a:r>
              <a:rPr lang="en-US" dirty="0" smtClean="0"/>
              <a:t>H</a:t>
            </a:r>
            <a:r>
              <a:rPr lang="en-US" baseline="-10000" dirty="0" smtClean="0"/>
              <a:t>12</a:t>
            </a:r>
            <a:r>
              <a:rPr lang="en-US" dirty="0" smtClean="0"/>
              <a:t>O</a:t>
            </a:r>
            <a:r>
              <a:rPr lang="en-US" baseline="-10000" dirty="0" smtClean="0"/>
              <a:t>6</a:t>
            </a:r>
            <a:r>
              <a:rPr lang="en-US" dirty="0" smtClean="0"/>
              <a:t>) is the end product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Destruction process</a:t>
            </a:r>
          </a:p>
          <a:p>
            <a:r>
              <a:rPr lang="en-US" dirty="0" smtClean="0"/>
              <a:t>Sugars consumed</a:t>
            </a:r>
          </a:p>
          <a:p>
            <a:r>
              <a:rPr lang="en-US" dirty="0" smtClean="0"/>
              <a:t>CO</a:t>
            </a:r>
            <a:r>
              <a:rPr lang="en-US" baseline="-10000" dirty="0" smtClean="0"/>
              <a:t>2</a:t>
            </a:r>
            <a:r>
              <a:rPr lang="en-US" dirty="0" smtClean="0"/>
              <a:t> is given off</a:t>
            </a:r>
          </a:p>
          <a:p>
            <a:r>
              <a:rPr lang="en-US" dirty="0" smtClean="0"/>
              <a:t>O</a:t>
            </a:r>
            <a:r>
              <a:rPr lang="en-US" baseline="-10000" dirty="0" smtClean="0"/>
              <a:t>2</a:t>
            </a:r>
            <a:r>
              <a:rPr lang="en-US" dirty="0" smtClean="0"/>
              <a:t> is consumed</a:t>
            </a:r>
          </a:p>
          <a:p>
            <a:r>
              <a:rPr lang="en-US" dirty="0" smtClean="0"/>
              <a:t>Goes on day and night</a:t>
            </a:r>
          </a:p>
          <a:p>
            <a:r>
              <a:rPr lang="en-US" dirty="0" smtClean="0"/>
              <a:t>Carried on in all cells</a:t>
            </a:r>
          </a:p>
          <a:p>
            <a:r>
              <a:rPr lang="en-US" dirty="0" smtClean="0"/>
              <a:t>Energy produced for plant functions is the end product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510E-tm-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0"/>
            <a:ext cx="575119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 of nutrients and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Diffusion</a:t>
            </a:r>
            <a:r>
              <a:rPr lang="en-US" dirty="0" smtClean="0"/>
              <a:t>- </a:t>
            </a:r>
            <a:r>
              <a:rPr lang="en-US" sz="2600" dirty="0" smtClean="0"/>
              <a:t>movement of gases or liquid from high concentration to low concentration</a:t>
            </a:r>
          </a:p>
          <a:p>
            <a:r>
              <a:rPr lang="en-US" u="sng" dirty="0" smtClean="0"/>
              <a:t>Osmosis</a:t>
            </a:r>
            <a:r>
              <a:rPr lang="en-US" dirty="0" smtClean="0"/>
              <a:t>- </a:t>
            </a:r>
            <a:r>
              <a:rPr lang="en-US" sz="2600" dirty="0" smtClean="0"/>
              <a:t>movement of a substance from greater concentration through a semi-permeable membrane to lesser concentration</a:t>
            </a:r>
          </a:p>
          <a:p>
            <a:r>
              <a:rPr lang="en-US" u="sng" dirty="0" smtClean="0"/>
              <a:t>Non-root feeding (leaf feeding</a:t>
            </a:r>
            <a:r>
              <a:rPr lang="en-US" dirty="0" smtClean="0"/>
              <a:t>)- </a:t>
            </a:r>
            <a:r>
              <a:rPr lang="en-US" sz="2600" dirty="0" smtClean="0"/>
              <a:t>nutrients and water entering the plant through leaves and stems</a:t>
            </a:r>
            <a:endParaRPr lang="en-US" sz="2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381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Plant Processes</vt:lpstr>
      <vt:lpstr>Slide 2</vt:lpstr>
      <vt:lpstr>Photosynthesis: most important process in the world</vt:lpstr>
      <vt:lpstr>Process of Photosythesis</vt:lpstr>
      <vt:lpstr>Factors Affecting Photosynthesis Rate</vt:lpstr>
      <vt:lpstr>Respiration Process</vt:lpstr>
      <vt:lpstr>Photosynthesis and Respiration Relationship</vt:lpstr>
      <vt:lpstr>Slide 8</vt:lpstr>
      <vt:lpstr>Absorption of nutrients and water</vt:lpstr>
      <vt:lpstr>Absorption Process</vt:lpstr>
      <vt:lpstr>Slide 11</vt:lpstr>
      <vt:lpstr>Transpiration Process</vt:lpstr>
      <vt:lpstr>Factors Affecting Water Loss by Transpiration</vt:lpstr>
      <vt:lpstr>Slide 14</vt:lpstr>
    </vt:vector>
  </TitlesOfParts>
  <Company>CCSD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Processes</dc:title>
  <dc:creator>CCSD</dc:creator>
  <cp:lastModifiedBy>CCSD</cp:lastModifiedBy>
  <cp:revision>9</cp:revision>
  <dcterms:created xsi:type="dcterms:W3CDTF">2010-10-21T19:59:47Z</dcterms:created>
  <dcterms:modified xsi:type="dcterms:W3CDTF">2012-06-07T13:10:32Z</dcterms:modified>
</cp:coreProperties>
</file>