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62" r:id="rId5"/>
    <p:sldId id="263" r:id="rId6"/>
    <p:sldId id="264" r:id="rId7"/>
    <p:sldId id="265" r:id="rId8"/>
    <p:sldId id="258" r:id="rId9"/>
    <p:sldId id="271" r:id="rId10"/>
    <p:sldId id="275" r:id="rId11"/>
    <p:sldId id="266" r:id="rId12"/>
    <p:sldId id="259" r:id="rId13"/>
    <p:sldId id="272" r:id="rId14"/>
    <p:sldId id="277" r:id="rId15"/>
    <p:sldId id="267" r:id="rId16"/>
    <p:sldId id="260" r:id="rId17"/>
    <p:sldId id="273" r:id="rId18"/>
    <p:sldId id="276" r:id="rId19"/>
    <p:sldId id="268" r:id="rId20"/>
    <p:sldId id="261" r:id="rId21"/>
    <p:sldId id="278" r:id="rId22"/>
    <p:sldId id="274" r:id="rId23"/>
    <p:sldId id="26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5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FD11-AB44-456F-A7F4-F7EBAC7E0AF6}" type="datetimeFigureOut">
              <a:rPr lang="en-US" smtClean="0"/>
              <a:pPr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4EB4-677D-497F-97BC-9E7D12F08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FD11-AB44-456F-A7F4-F7EBAC7E0AF6}" type="datetimeFigureOut">
              <a:rPr lang="en-US" smtClean="0"/>
              <a:pPr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4EB4-677D-497F-97BC-9E7D12F08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FD11-AB44-456F-A7F4-F7EBAC7E0AF6}" type="datetimeFigureOut">
              <a:rPr lang="en-US" smtClean="0"/>
              <a:pPr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4EB4-677D-497F-97BC-9E7D12F08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FD11-AB44-456F-A7F4-F7EBAC7E0AF6}" type="datetimeFigureOut">
              <a:rPr lang="en-US" smtClean="0"/>
              <a:pPr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4EB4-677D-497F-97BC-9E7D12F08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FD11-AB44-456F-A7F4-F7EBAC7E0AF6}" type="datetimeFigureOut">
              <a:rPr lang="en-US" smtClean="0"/>
              <a:pPr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4EB4-677D-497F-97BC-9E7D12F08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FD11-AB44-456F-A7F4-F7EBAC7E0AF6}" type="datetimeFigureOut">
              <a:rPr lang="en-US" smtClean="0"/>
              <a:pPr/>
              <a:t>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4EB4-677D-497F-97BC-9E7D12F08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FD11-AB44-456F-A7F4-F7EBAC7E0AF6}" type="datetimeFigureOut">
              <a:rPr lang="en-US" smtClean="0"/>
              <a:pPr/>
              <a:t>1/15/14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4EB4-677D-497F-97BC-9E7D12F08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FD11-AB44-456F-A7F4-F7EBAC7E0AF6}" type="datetimeFigureOut">
              <a:rPr lang="en-US" smtClean="0"/>
              <a:pPr/>
              <a:t>1/15/14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4EB4-677D-497F-97BC-9E7D12F08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FD11-AB44-456F-A7F4-F7EBAC7E0AF6}" type="datetimeFigureOut">
              <a:rPr lang="en-US" smtClean="0"/>
              <a:pPr/>
              <a:t>1/15/14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4EB4-677D-497F-97BC-9E7D12F08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FD11-AB44-456F-A7F4-F7EBAC7E0AF6}" type="datetimeFigureOut">
              <a:rPr lang="en-US" smtClean="0"/>
              <a:pPr/>
              <a:t>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4EB4-677D-497F-97BC-9E7D12F08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FD11-AB44-456F-A7F4-F7EBAC7E0AF6}" type="datetimeFigureOut">
              <a:rPr lang="en-US" smtClean="0"/>
              <a:pPr/>
              <a:t>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4EB4-677D-497F-97BC-9E7D12F08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4FD11-AB44-456F-A7F4-F7EBAC7E0AF6}" type="datetimeFigureOut">
              <a:rPr lang="en-US" smtClean="0"/>
              <a:pPr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54EB4-677D-497F-97BC-9E7D12F08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 rot="19591564">
            <a:off x="854363" y="160517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FFA Creed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7272146">
            <a:off x="990600" y="153497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FFA Creed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 rot="21181298">
            <a:off x="914400" y="153497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FFA Creed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 rot="4985540">
            <a:off x="914400" y="153497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FFA Creed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 rot="2982013">
            <a:off x="914400" y="153497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FFA Creed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 rot="1062443">
            <a:off x="914400" y="153497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FFA Creed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447800"/>
            <a:ext cx="7772400" cy="1470025"/>
          </a:xfrm>
        </p:spPr>
        <p:txBody>
          <a:bodyPr>
            <a:noAutofit/>
          </a:bodyPr>
          <a:lstStyle/>
          <a:p>
            <a:r>
              <a:rPr lang="en-US" sz="1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FFA Creed</a:t>
            </a:r>
            <a:endParaRPr lang="en-US" sz="1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4796135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2400" dirty="0" smtClean="0">
                <a:latin typeface="Times"/>
                <a:cs typeface="Times"/>
              </a:rPr>
              <a:t>Recite &amp; Explain the meaning and purpose of the FFA Creed</a:t>
            </a:r>
            <a:endParaRPr lang="en-US" sz="2400" dirty="0">
              <a:latin typeface="Times"/>
              <a:cs typeface="Time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69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baseline="30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Paragraph</a:t>
            </a:r>
            <a:endParaRPr lang="en-US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 ________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on a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________,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 other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________,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________;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for I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fondness for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which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________,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 cannot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107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Paragraph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b_____ t _____ t __ l _____ a ___ w _____   o_____ a g ____ f ____, o __ t __ b __ e_____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__ o _____ a_____ p _____,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__ p _____ a___ w ____ a ___ c _____; f ____ I k _____ t___ j ___ a ____ d _____ o ___a _____ l_____ a ____ h _____ a ___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_____ f _____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f____t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_____ a _____ w _____ e _____ I___  h _____ o ___ d _____, I c _____ d _____.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3rd  Paragraph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believe in leadership from ourselves and respect from others.  I believe in my own ability to work efficiently and think clearly, with such knowledge and skill as I can secure, and in the ability of progressive agriculturists to serve our own and the public interest in producing and marketing the product of our toil.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3rd  Paragraph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 believe in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from ourselves and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from others.  I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 my own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 work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and think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________,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with such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as I can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________,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and in the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of progressive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 serve our own and the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interest in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product of our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________.</a:t>
            </a:r>
          </a:p>
        </p:txBody>
      </p:sp>
    </p:spTree>
    <p:extLst>
      <p:ext uri="{BB962C8B-B14F-4D97-AF65-F5344CB8AC3E}">
        <p14:creationId xmlns:p14="http://schemas.microsoft.com/office/powerpoint/2010/main" val="183802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3rd  Paragraph</a:t>
            </a:r>
            <a:endParaRPr lang="en-US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in ________ from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and ________ from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 I ________ in </a:t>
            </a:r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own ________ to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________ and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________, with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________ and ________ as I can ________, and in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________ of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________ to serve our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and the ________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in ________ and ________ the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of our ________.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772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3rd  Paragraph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b_____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__ l _____f _____ o _____ a___ r_____ f _____ o _____.  I b _____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__ m__ o__ a _____ t__ w _____ e _____ a__ t____ c_____, w _____ s _____ k _____ a__ s____ a__ I c___ s _____, a__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__ t__ a _____ o__ p_____ a _____ t__ s _____ o__ o__ a__ t__ p_____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_____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__ p _____ a__ m _____ t__ p _____ o_ o__ t _____.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4th  Paragraph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believe in less dependence on begging and more power in bargaining; in the life abundant and enough honest wealth to help make it so—for others as well as myself; in less need for charity and more of it when needed; in being happy myself and playing square with those whose happiness depends upon me.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4th  Paragraph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 believe in less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on begging and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power in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________;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 the life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and enough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wealth to help make it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so-for 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as well as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________;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 less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for charity and more of it when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________;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 being happy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and playing square with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whose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depends upon me.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710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4th  Paragraph</a:t>
            </a:r>
            <a:endParaRPr lang="en-US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less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________;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wealth to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make it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________;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 less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and more of it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happy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square with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whose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upon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66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4th  Paragraph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487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b _____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__ l ____ d _____ o __ b _____ a ___ m_____ p _____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___ b_____;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___ t ___ l_____ a ____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a____e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_____ h _____ w _____ t ___ h_____ m _____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___ s ___—f _____ o _____ a_____ w ____ a ___ m _____;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____ l _____ n_____ f ____ c _____ a ___ m _____ o ___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____w _____ n _____;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___ b ___ h_____ m _____ a ___ p _____ s _____ w_____ t _____ w _____ h _____ d _____ u_____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m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___.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5410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 believe in the future of agriculture, with a faith born not of words, but of deeds- achievements won by the present and past generations of agriculturists; in the promise of better days through better ways, even as the better things we now enjoy have come to us from the struggles of former years.</a:t>
            </a: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 believe that to live and work on a good farm, or to be engaged in other agricultural pursuits, is pleasant as well as challenging; for I know the joys and discomforts of agricultural life and hold an inborn fondness for those associations which even in hours of discouragement, I cannot deny.</a:t>
            </a: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 believe in leadership from ourselves and respect from others.  I believe in my own ability to work efficiently and think clearly, with such knowledge and skill as I can secure, and in the ability of progressive agriculturists to serve our own and the public interest in producing and marketing the product of our toil.</a:t>
            </a: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 believe in less dependence on begging and more power in bargaining; in the life abundant and enough honest wealth to help make it so—for others as well as myself; in less need for charity and more of it when needed; in being happy myself and playing square with those whose happiness depends upon me.</a:t>
            </a: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 believe that American agriculture can and will hold true to the best traditions of our national life and that I can exert an influence in my home and community which will stand solid for my part in that inspiring task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5th  Paragraph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believe that American agriculture can and will hold true to the best traditions of our national life and that I can exert an influence in my home and community which will stand solid for my part in that inspiring task.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5th  Paragraph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agriculture can and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hold true to the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traditions of our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life and that I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exert an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 my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which will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solid for my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 that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task.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496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5th  Paragraph</a:t>
            </a:r>
            <a:endParaRPr lang="en-US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hold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 the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of our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will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solid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my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task.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6983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5th  Paragraph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6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b _____ t _____ A _____ a _____ c _____ a_____ w _____ h _____ t _____ t _____ t_____ b _____ t _____ o _____ o _____ n_____ l _____ a _____ t _____ I c _____ e_____ a _____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_____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_____ m _____ h_____ a _____ c _____ w _____ w _____ s_____ s _____ f _____ m _____ p _____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_____ t _____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_____ t _____.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Paragraph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believe in the future of agriculture, with a faith born not of words, but of deeds- achievements won by the present and past generations of agriculturists; in the promise of better days through better ways, even as the better things we now enjoy have come to us from the struggles of former years.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Paragraph</a:t>
            </a:r>
            <a:endParaRPr lang="en-US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 _______ in the future of _______, with a faith _______ not of _______, but of _______ - achievements won by the _______ and past generations of _______; in the promise of better _______ through better ways, even as the _______ things we now _______ have come to us _______ the struggles of _______ years.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Paragraph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 _______ in the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of _______, with a faith _______ not of _______, but of _______ -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won by the _______ and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generations of _______; in the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of better _______ through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ways, even as the _______ things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now _______ have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to us _______ the struggles of _______ years.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baseline="30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Paragraph</a:t>
            </a:r>
            <a:endParaRPr lang="en-US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 _______ in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of _______,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 faith _______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of _______, but of _______ -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by the _______ and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of _______; in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of better _______ through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ways,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as the _______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now _______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_______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to us _______ the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of _______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Paragraph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 b_______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__ t_______  f_______  o_ a_______,  w_______  a  f _______  b_______  n_______  of  w_______,  b___  o__ d_______ - a_______ w____ b__ t____ p_______ a___  p_______ g_______  o__  a_______; 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___  t_____ p_______  o__  b_____  d_______  t________ b_______  w____,  e_______  a__  t__  b_______  t_______  w___  n___  e_______ h_______  c_______  t__  u__  f_______  the s_______  of  f_______  y_______.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Paragraph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believe that to live and work on a good farm, or to be engaged in other agricultural pursuits, is pleasant as well as challenging; for I know the joys and discomforts of agricultural life and hold an inborn fondness for those associations which even in hours of discouragement, I cannot deny.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69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Paragraph</a:t>
            </a:r>
            <a:endParaRPr lang="en-US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 ________ that to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on a good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________,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or to be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 other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________,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 pleasant as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________;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for I know the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and discomforts of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life and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fondness for those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which even in hours of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________,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 cannot deny.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636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1277</TotalTime>
  <Words>1650</Words>
  <Application>Microsoft Macintosh PowerPoint</Application>
  <PresentationFormat>On-screen Show (4:3)</PresentationFormat>
  <Paragraphs>59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FFA Creed</vt:lpstr>
      <vt:lpstr>PowerPoint Presentation</vt:lpstr>
      <vt:lpstr>1st Paragraph</vt:lpstr>
      <vt:lpstr>1st Paragraph</vt:lpstr>
      <vt:lpstr>1st Paragraph</vt:lpstr>
      <vt:lpstr>1st Paragraph</vt:lpstr>
      <vt:lpstr>1st Paragraph</vt:lpstr>
      <vt:lpstr>2nd  Paragraph</vt:lpstr>
      <vt:lpstr>2nd  Paragraph</vt:lpstr>
      <vt:lpstr>2nd  Paragraph</vt:lpstr>
      <vt:lpstr>2nd  Paragraph</vt:lpstr>
      <vt:lpstr>3rd  Paragraph</vt:lpstr>
      <vt:lpstr>3rd  Paragraph</vt:lpstr>
      <vt:lpstr>3rd  Paragraph</vt:lpstr>
      <vt:lpstr>3rd  Paragraph</vt:lpstr>
      <vt:lpstr>4th  Paragraph</vt:lpstr>
      <vt:lpstr>4th  Paragraph</vt:lpstr>
      <vt:lpstr>4th  Paragraph</vt:lpstr>
      <vt:lpstr>4th  Paragraph</vt:lpstr>
      <vt:lpstr>5th  Paragraph</vt:lpstr>
      <vt:lpstr>5th  Paragraph</vt:lpstr>
      <vt:lpstr>5th  Paragraph</vt:lpstr>
      <vt:lpstr>5th  Paragraph</vt:lpstr>
    </vt:vector>
  </TitlesOfParts>
  <Company>PVHS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FFA Creed</dc:title>
  <dc:creator>Clark</dc:creator>
  <cp:lastModifiedBy>Andrea Clark</cp:lastModifiedBy>
  <cp:revision>102</cp:revision>
  <dcterms:created xsi:type="dcterms:W3CDTF">2009-09-22T15:56:16Z</dcterms:created>
  <dcterms:modified xsi:type="dcterms:W3CDTF">2014-01-15T16:42:39Z</dcterms:modified>
</cp:coreProperties>
</file>