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21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9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5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9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3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75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0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3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7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6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9A1AA-C826-B44D-A214-F6ADAB3C054A}" type="datetimeFigureOut">
              <a:rPr lang="en-US" smtClean="0"/>
              <a:t>1/6/14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646AA-ECB1-1740-B65D-14270289A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20" r="11023"/>
          <a:stretch/>
        </p:blipFill>
        <p:spPr>
          <a:xfrm>
            <a:off x="158233" y="1008185"/>
            <a:ext cx="2852615" cy="2344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3354"/>
          <a:stretch/>
        </p:blipFill>
        <p:spPr>
          <a:xfrm>
            <a:off x="3167158" y="1004343"/>
            <a:ext cx="2852615" cy="2348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4076"/>
          <a:stretch/>
        </p:blipFill>
        <p:spPr>
          <a:xfrm>
            <a:off x="6176082" y="1008184"/>
            <a:ext cx="2852615" cy="2371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8749"/>
          <a:stretch/>
        </p:blipFill>
        <p:spPr>
          <a:xfrm>
            <a:off x="158233" y="3606799"/>
            <a:ext cx="2852615" cy="2344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5195" b="2597"/>
          <a:stretch/>
        </p:blipFill>
        <p:spPr>
          <a:xfrm>
            <a:off x="3167158" y="3606799"/>
            <a:ext cx="2852615" cy="2344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3753" r="9020" b="2597"/>
          <a:stretch/>
        </p:blipFill>
        <p:spPr>
          <a:xfrm>
            <a:off x="6176082" y="3606799"/>
            <a:ext cx="2852615" cy="2344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0"/>
            <a:ext cx="492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(Agricultural Production Animals)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43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75" r="14863"/>
          <a:stretch/>
        </p:blipFill>
        <p:spPr>
          <a:xfrm>
            <a:off x="158233" y="1066800"/>
            <a:ext cx="2852615" cy="2355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973" r="15463"/>
          <a:stretch/>
        </p:blipFill>
        <p:spPr>
          <a:xfrm>
            <a:off x="3170118" y="3645878"/>
            <a:ext cx="2852615" cy="2355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r="2504"/>
          <a:stretch/>
        </p:blipFill>
        <p:spPr>
          <a:xfrm>
            <a:off x="3170118" y="1066799"/>
            <a:ext cx="2852615" cy="2359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4550" r="13428"/>
          <a:stretch/>
        </p:blipFill>
        <p:spPr>
          <a:xfrm>
            <a:off x="158233" y="3665416"/>
            <a:ext cx="2852615" cy="2351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2938" r="10209"/>
          <a:stretch/>
        </p:blipFill>
        <p:spPr>
          <a:xfrm>
            <a:off x="6193695" y="3645877"/>
            <a:ext cx="2852616" cy="2355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492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(Recreation, Service, &amp; Companion Animals)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8762" r="11281"/>
          <a:stretch/>
        </p:blipFill>
        <p:spPr>
          <a:xfrm>
            <a:off x="6193696" y="1049185"/>
            <a:ext cx="2852615" cy="2373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517730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29</TotalTime>
  <Words>14</Words>
  <Application>Microsoft Macintosh PowerPoint</Application>
  <PresentationFormat>On-screen Show (4:3)</PresentationFormat>
  <Paragraphs>2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Default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Clark</dc:creator>
  <cp:lastModifiedBy>Andrea Clark</cp:lastModifiedBy>
  <cp:revision>3</cp:revision>
  <dcterms:created xsi:type="dcterms:W3CDTF">2014-01-06T19:24:55Z</dcterms:created>
  <dcterms:modified xsi:type="dcterms:W3CDTF">2014-01-06T19:54:50Z</dcterms:modified>
</cp:coreProperties>
</file>