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A727E7-646F-4627-905E-B32CB4001663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CEE73A-B5E9-4ABD-B2FC-64E2B67D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9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E73A-B5E9-4ABD-B2FC-64E2B67DA0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6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0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3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8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398B-2D94-4BA8-A971-573170A0C8F6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4AAE-5090-4991-BEAD-561E080F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4191000" cy="1450975"/>
          </a:xfrm>
          <a:ln w="41275" cmpd="thickThin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Bernard MT Condensed" pitchFamily="18" charset="0"/>
              </a:rPr>
              <a:t>Physiological</a:t>
            </a:r>
            <a:br>
              <a:rPr lang="en-US" dirty="0" smtClean="0">
                <a:latin typeface="Bernard MT Condensed" pitchFamily="18" charset="0"/>
              </a:rPr>
            </a:br>
            <a:r>
              <a:rPr lang="en-US" sz="2200" dirty="0" smtClean="0">
                <a:latin typeface="Times"/>
                <a:cs typeface="Times"/>
              </a:rPr>
              <a:t>Organs or glands that don’t function properly</a:t>
            </a:r>
            <a:endParaRPr lang="en-US" sz="2200" dirty="0">
              <a:latin typeface="Times"/>
              <a:cs typeface="Time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2286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Nutritional</a:t>
            </a:r>
          </a:p>
          <a:p>
            <a:r>
              <a:rPr lang="en-US" sz="2200" dirty="0" smtClean="0">
                <a:latin typeface="Times"/>
                <a:cs typeface="Times"/>
              </a:rPr>
              <a:t>Caused by inadequate nutrition</a:t>
            </a:r>
            <a:endParaRPr lang="en-US" sz="2200" dirty="0">
              <a:latin typeface="Bernard MT Condensed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206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Morphological</a:t>
            </a:r>
          </a:p>
          <a:p>
            <a:r>
              <a:rPr lang="en-US" sz="2400" dirty="0" smtClean="0">
                <a:latin typeface="Times"/>
                <a:cs typeface="Times"/>
              </a:rPr>
              <a:t>Physical defect caused by accident or neglect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0" y="2206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Pathogenic</a:t>
            </a:r>
          </a:p>
          <a:p>
            <a:r>
              <a:rPr lang="en-US" sz="2600" dirty="0" smtClean="0">
                <a:latin typeface="Times"/>
                <a:cs typeface="Times"/>
              </a:rPr>
              <a:t>Caused by virus, bacteria, protozoa, or fungus</a:t>
            </a:r>
            <a:endParaRPr lang="en-US" sz="2600" dirty="0">
              <a:latin typeface="Bernard MT Condensed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41878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Parasitic</a:t>
            </a:r>
          </a:p>
          <a:p>
            <a:r>
              <a:rPr lang="en-US" sz="2600" dirty="0" smtClean="0">
                <a:latin typeface="Times"/>
                <a:cs typeface="Times"/>
              </a:rPr>
              <a:t>Caused by internal or external parasites</a:t>
            </a:r>
            <a:endParaRPr lang="en-US" sz="2600" dirty="0" smtClean="0">
              <a:latin typeface="Bernard MT Condensed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48200" y="4191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Bernard MT Condensed" pitchFamily="18" charset="0"/>
              </a:rPr>
              <a:t>Congenital</a:t>
            </a:r>
          </a:p>
          <a:p>
            <a:r>
              <a:rPr lang="en-US" sz="2200" dirty="0" smtClean="0">
                <a:latin typeface="Times"/>
                <a:cs typeface="Times"/>
              </a:rPr>
              <a:t>Acquired through genetic inheritance</a:t>
            </a:r>
            <a:endParaRPr lang="en-US" sz="2200" dirty="0" smtClean="0">
              <a:latin typeface="Bernard MT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248400"/>
            <a:ext cx="777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Category Cards: Print on white paper, cut out, tape each on a separate box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343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Diabetes:</a:t>
            </a:r>
          </a:p>
          <a:p>
            <a:r>
              <a:rPr lang="en-US" sz="2000" dirty="0" smtClean="0">
                <a:latin typeface="Baskerville Old Face" pitchFamily="18" charset="0"/>
              </a:rPr>
              <a:t>Pancreas doesn’t produce enough insulin for the body to regulate the blood sugar level.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Hyper or Hypothyroidism: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Thyroid produces too much or too little thyroxin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Addison’s Disease: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an inadequate secretion of cortisone from the adrenal glands.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Baskerville Old Face" pitchFamily="18" charset="0"/>
              </a:rPr>
              <a:t>Acute Hepatic Failure:</a:t>
            </a:r>
          </a:p>
          <a:p>
            <a:r>
              <a:rPr lang="en-US" sz="2800" dirty="0">
                <a:latin typeface="Baskerville Old Face" pitchFamily="18" charset="0"/>
              </a:rPr>
              <a:t>Caused when there is a sudden loss of liver function which will eventually shut other organs down.</a:t>
            </a:r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27000"/>
            <a:ext cx="206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(Physiological)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067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Ricketts:</a:t>
            </a:r>
          </a:p>
          <a:p>
            <a:r>
              <a:rPr lang="en-US" sz="2000" dirty="0" smtClean="0">
                <a:latin typeface="Baskerville Old Face" pitchFamily="18" charset="0"/>
              </a:rPr>
              <a:t>Insufficient iron in the diet causes the bones to weaken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Milk Fever: </a:t>
            </a:r>
            <a:r>
              <a:rPr lang="en-US" sz="2000" b="1" dirty="0" smtClean="0">
                <a:latin typeface="Baskerville Old Face" pitchFamily="18" charset="0"/>
              </a:rPr>
              <a:t>(</a:t>
            </a:r>
            <a:r>
              <a:rPr lang="en-US" sz="2000" b="1" dirty="0" err="1" smtClean="0">
                <a:latin typeface="Baskerville Old Face" pitchFamily="18" charset="0"/>
              </a:rPr>
              <a:t>hypocalcemia</a:t>
            </a:r>
            <a:r>
              <a:rPr lang="en-US" sz="2000" b="1" dirty="0" smtClean="0">
                <a:latin typeface="Baskerville Old Face" pitchFamily="18" charset="0"/>
              </a:rPr>
              <a:t>)</a:t>
            </a:r>
            <a:endParaRPr lang="en-US" sz="20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when lactating animals become deficient in calcium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Anemia: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a lack of iron.  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Founder: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overeating high quality feed, lush legumes, or sudden change in ration.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7000"/>
            <a:ext cx="174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(Nutritional)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9161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Cannon Bone Fracture:</a:t>
            </a:r>
          </a:p>
          <a:p>
            <a:r>
              <a:rPr lang="en-US" sz="2000" dirty="0" smtClean="0">
                <a:latin typeface="Baskerville Old Face" pitchFamily="18" charset="0"/>
              </a:rPr>
              <a:t>Caused by an accident during a horse race.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Laceration:</a:t>
            </a:r>
            <a:endParaRPr lang="en-US" sz="20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horse getting caught in a barbed wire fence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Bruise: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Pony has a large bruise on her rib cage from another horse’s kick.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Broken Radius</a:t>
            </a:r>
            <a:r>
              <a:rPr lang="en-US" sz="2800" b="1" dirty="0" smtClean="0">
                <a:latin typeface="Baskerville Old Face" pitchFamily="18" charset="0"/>
              </a:rPr>
              <a:t>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Dog broke it’s radius bone when it was hit by a car.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7000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(Morphological)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74356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Parvovirus:</a:t>
            </a:r>
          </a:p>
          <a:p>
            <a:r>
              <a:rPr lang="en-US" sz="2000" dirty="0" smtClean="0">
                <a:latin typeface="Baskerville Old Face" pitchFamily="18" charset="0"/>
              </a:rPr>
              <a:t>Deadly disease most common in puppies.  Caused by a virus.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Rabies:</a:t>
            </a:r>
            <a:endParaRPr lang="en-US" sz="20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a virus that is transmitted through bite wounds.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Brucellosis Bangs: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a bacteria which is spread through reproduction in cattle, goats, and swine.  Results in abortion of fetus.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Foot Rot: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by fungus found in the soil.  Results in lameness and pain and effects cattle, sheep, and goats.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70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(Pathogenic)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04902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Heartworm Disease:</a:t>
            </a:r>
          </a:p>
          <a:p>
            <a:r>
              <a:rPr lang="en-US" sz="2000" dirty="0" smtClean="0">
                <a:latin typeface="Baskerville Old Face" pitchFamily="18" charset="0"/>
              </a:rPr>
              <a:t>Caused by infestation of worms transmitted by mosquitos.  Worms mature and reproduce in the circulatory system causing heart failure.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Baskerville Old Face" pitchFamily="18" charset="0"/>
              </a:rPr>
              <a:t>West Nile Virus:</a:t>
            </a:r>
            <a:endParaRPr lang="en-US" sz="36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Disease affecting horses, birds, and humans which is spread by mosquitos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Warble Fly</a:t>
            </a:r>
            <a:r>
              <a:rPr lang="en-US" sz="2800" b="1" dirty="0" smtClean="0">
                <a:latin typeface="Baskerville Old Face" pitchFamily="18" charset="0"/>
              </a:rPr>
              <a:t>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An insect that infects cattle and sometimes horses and deer.  It causes distress and ruins the hide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Roundworm Infection</a:t>
            </a:r>
            <a:r>
              <a:rPr lang="en-US" sz="2800" b="1" dirty="0" smtClean="0">
                <a:latin typeface="Baskerville Old Face" pitchFamily="18" charset="0"/>
              </a:rPr>
              <a:t>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Transmitted through infected feces or from mother to young.  Long, spaghetti shaped worms infect digestive system.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27000"/>
            <a:ext cx="1449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(Parasitic)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38927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1063625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Hip Dysplasia:</a:t>
            </a:r>
          </a:p>
          <a:p>
            <a:r>
              <a:rPr lang="en-US" sz="2000" dirty="0" smtClean="0">
                <a:latin typeface="Baskerville Old Face" pitchFamily="18" charset="0"/>
              </a:rPr>
              <a:t>Bone disease in large breed dogs where hips degenerate and cause pain.  Trait passed from parent to offspring.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latin typeface="Baskerville Old Face" pitchFamily="18" charset="0"/>
              </a:rPr>
              <a:t>Anophthalmia</a:t>
            </a:r>
            <a:r>
              <a:rPr lang="en-US" sz="3600" b="1" dirty="0" smtClean="0">
                <a:latin typeface="Baskerville Old Face" pitchFamily="18" charset="0"/>
              </a:rPr>
              <a:t>:</a:t>
            </a:r>
            <a:endParaRPr lang="en-US" sz="3600" dirty="0">
              <a:latin typeface="Baskerville Old Face" pitchFamily="18" charset="0"/>
            </a:endParaRPr>
          </a:p>
          <a:p>
            <a:r>
              <a:rPr lang="en-US" sz="2900" dirty="0" smtClean="0">
                <a:latin typeface="Baskerville Old Face" pitchFamily="18" charset="0"/>
              </a:rPr>
              <a:t>A Genetic disease where an animal is born without any eyes.</a:t>
            </a:r>
            <a:endParaRPr lang="en-US" sz="2900" dirty="0">
              <a:latin typeface="Baskerville Old Face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24400" y="10668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Acute Hepatic Failure: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Caused when there is a sudden loss of liver function which will eventually shut other organs down.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24400" y="3429000"/>
            <a:ext cx="4191000" cy="1450975"/>
          </a:xfrm>
          <a:prstGeom prst="rect">
            <a:avLst/>
          </a:prstGeom>
          <a:ln w="41275" cmpd="thickThin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Baskerville Old Face" pitchFamily="18" charset="0"/>
              </a:rPr>
              <a:t>Cavalier Episodic Falling Syndrome</a:t>
            </a:r>
            <a:r>
              <a:rPr lang="en-US" sz="2800" b="1" dirty="0" smtClean="0">
                <a:latin typeface="Baskerville Old Face" pitchFamily="18" charset="0"/>
              </a:rPr>
              <a:t>:</a:t>
            </a:r>
            <a:endParaRPr lang="en-US" sz="2800" b="1" dirty="0">
              <a:latin typeface="Baskerville Old Face" pitchFamily="18" charset="0"/>
            </a:endParaRPr>
          </a:p>
          <a:p>
            <a:r>
              <a:rPr lang="en-US" sz="2000" dirty="0" smtClean="0">
                <a:latin typeface="Baskerville Old Face" pitchFamily="18" charset="0"/>
              </a:rPr>
              <a:t>A neurologic condition passed through offspring where muscle tone increases and cannot relax.  Dog becomes rigid and falls over.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7000"/>
            <a:ext cx="174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imes"/>
                <a:cs typeface="Times"/>
              </a:rPr>
              <a:t>(Congenital)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0373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507</Words>
  <Application>Microsoft Macintosh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Physiological Organs or glands that don’t function properly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Andrea Clark</cp:lastModifiedBy>
  <cp:revision>29</cp:revision>
  <cp:lastPrinted>2012-10-03T15:42:06Z</cp:lastPrinted>
  <dcterms:created xsi:type="dcterms:W3CDTF">2012-07-12T22:49:30Z</dcterms:created>
  <dcterms:modified xsi:type="dcterms:W3CDTF">2014-01-08T16:26:52Z</dcterms:modified>
</cp:coreProperties>
</file>