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92" y="-1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2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0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3B28-780A-4E64-9506-014AEBC65EF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FACF-6915-4135-AB6D-9C03A66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Alfalfa Hay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Alfalfa plant grown in a field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Alfalfa is cut, dried, and baled for storage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34696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Grass Hay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varieties of grass grown in a field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rass is cut, dried, and baled for storage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oper Black" pitchFamily="18" charset="0"/>
              </a:rPr>
              <a:t>Haylage</a:t>
            </a:r>
            <a:endParaRPr lang="en-US" sz="2800" dirty="0" smtClean="0">
              <a:latin typeface="Cooper Black" pitchFamily="18" charset="0"/>
            </a:endParaRP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Alfalfa plant grown in a field</a:t>
            </a:r>
            <a:endParaRPr lang="en-US" dirty="0" smtClean="0">
              <a:latin typeface="Cooper Black" pitchFamily="18" charset="0"/>
            </a:endParaRPr>
          </a:p>
          <a:p>
            <a:endParaRPr lang="en-US" sz="11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Alfalfa is cut and either baled wet, and/or stored in a silage pit to ferment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568041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Corn Silage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 grown in a field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Entire corn stalk, including cob is chopped in pieces and stored in silage pit to ferment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81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Black" pitchFamily="18" charset="0"/>
              </a:rPr>
              <a:t>Grass or Pasture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Grass grown in a field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None- Animal eats directly from the ground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34696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Whole Corn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Field Corn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 kernels are harvested from cobs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2819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Black" pitchFamily="18" charset="0"/>
              </a:rPr>
              <a:t>Steam Flaked Corn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Field Corn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Corn kernels are harvested from cobs and cooked with steam under pressure for 20-30 min. which increases digestibility</a:t>
            </a:r>
            <a:endParaRPr lang="en-US" sz="1400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sz="800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568041"/>
            <a:ext cx="281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Whole Barley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of a barley plant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dries in field, then seed is harvested.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3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Rolled Barley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of a barley plant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sz="6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dries in field, then seed is harvested and rolled to increase digestibility.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34696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Whole Oats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of an oat plant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dries in field, then seed is harvested.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Rolled Oats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of an oat plant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dries in field, seed is harvested, then rolled to increase digestibility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568041"/>
            <a:ext cx="2819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Beet Pulp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 Beet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Pulp from sugar manufacturing process is dried as flakes or compressed into pellets</a:t>
            </a:r>
            <a:endParaRPr lang="en-US" sz="1400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1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Soybean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Soybean plant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Meal: Ground to powder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Whole: dried in field, then harvested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34696"/>
            <a:ext cx="2819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Cotton Seed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inside a cotton plant</a:t>
            </a:r>
          </a:p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(by-product of cotton industry, used mostly in the dairy industry)</a:t>
            </a:r>
            <a:endParaRPr lang="en-US" sz="1100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Seed is extracted from cotton flower.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281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Molasses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Sugarcane or Sugar beet plant</a:t>
            </a:r>
            <a:endParaRPr lang="en-US" dirty="0" smtClean="0">
              <a:latin typeface="Cooper Black" pitchFamily="18" charset="0"/>
            </a:endParaRPr>
          </a:p>
          <a:p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product of sugar refining process. Used in animal feeds in a powder or liquid form.</a:t>
            </a:r>
            <a:endParaRPr lang="en-US" sz="1400" dirty="0" smtClean="0">
              <a:latin typeface="Cooper Black" pitchFamily="18" charset="0"/>
            </a:endParaRPr>
          </a:p>
          <a:p>
            <a:endParaRPr lang="en-US" sz="800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Used to increase palatability (taste) 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feed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568041"/>
            <a:ext cx="281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Salt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 water or salt lakes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Mined or harvested through solar evaporation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7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Straw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Stalks of barley or wheat plants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is dried, cut, then baled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34696"/>
            <a:ext cx="281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Blood &amp; Bone Meal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By-product from animal slaughter facilities</a:t>
            </a:r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Ground up animal bones and dehydrated blood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Mineral Block</a:t>
            </a:r>
          </a:p>
          <a:p>
            <a:pPr algn="ctr"/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Inorganic elements found in the earth (soil)</a:t>
            </a:r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Powdered minerals pressed and formed into blocks</a:t>
            </a:r>
            <a:endParaRPr lang="en-US" dirty="0" smtClean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568041"/>
            <a:ext cx="281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Protein Block</a:t>
            </a:r>
          </a:p>
          <a:p>
            <a:pPr algn="ctr"/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Source: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Ground grain products and inorganic elements found in the earth</a:t>
            </a:r>
            <a:endParaRPr lang="en-US" dirty="0" smtClean="0">
              <a:latin typeface="Cooper Black" pitchFamily="18" charset="0"/>
            </a:endParaRPr>
          </a:p>
          <a:p>
            <a:endParaRPr lang="en-US" sz="800" dirty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Processing: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Grain products, molasses, vitamins, and minerals mixed and pressed into a block or tub</a:t>
            </a:r>
            <a:endParaRPr lang="en-US" sz="1600" dirty="0" smtClean="0">
              <a:latin typeface="Cooper Black" pitchFamily="18" charset="0"/>
            </a:endParaRPr>
          </a:p>
          <a:p>
            <a:endParaRPr lang="en-US" sz="800" dirty="0" smtClean="0">
              <a:latin typeface="Cooper Black" pitchFamily="18" charset="0"/>
            </a:endParaRPr>
          </a:p>
          <a:p>
            <a:r>
              <a:rPr lang="en-US" dirty="0" smtClean="0">
                <a:latin typeface="Cooper Black" pitchFamily="18" charset="0"/>
              </a:rPr>
              <a:t>Feed Type:</a:t>
            </a:r>
          </a:p>
          <a:p>
            <a:pPr algn="ctr"/>
            <a:endParaRPr lang="en-US" dirty="0" smtClean="0">
              <a:latin typeface="Cooper Black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0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840" y="6744546"/>
            <a:ext cx="1947863" cy="17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631" y="994403"/>
            <a:ext cx="3261387" cy="244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81" y="381000"/>
            <a:ext cx="1970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6588">
            <a:off x="834887" y="4918488"/>
            <a:ext cx="1911625" cy="19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4888" y="6681788"/>
            <a:ext cx="1457324" cy="19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4313" y="4481512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8384"/>
          <a:stretch/>
        </p:blipFill>
        <p:spPr bwMode="auto">
          <a:xfrm rot="16200000">
            <a:off x="3673246" y="2288498"/>
            <a:ext cx="188686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86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686425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950" y="6470650"/>
            <a:ext cx="2184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34696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482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45720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7874" y="751738"/>
            <a:ext cx="1971331" cy="147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5042" y="2259182"/>
            <a:ext cx="1451315" cy="211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0589" y="1080610"/>
            <a:ext cx="362102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62501"/>
            <a:ext cx="1595807" cy="16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44" y="7115175"/>
            <a:ext cx="1657368" cy="124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324" y="4721796"/>
            <a:ext cx="1190625" cy="12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4659868" y="6244866"/>
            <a:ext cx="95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29544" y="5086898"/>
            <a:ext cx="95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Pellets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690272" y="7448816"/>
            <a:ext cx="95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5635" y="7090252"/>
            <a:ext cx="145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Meal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584899" y="5283958"/>
            <a:ext cx="145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 Meal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43144" y="1128455"/>
            <a:ext cx="2093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Comes in blocks or granulated to be added to mixed feed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228600"/>
            <a:ext cx="28194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908066" y="2994460"/>
            <a:ext cx="145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Cottonseed Meal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24567" y="1015410"/>
            <a:ext cx="145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Whole Cottonseed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14720"/>
          <a:stretch/>
        </p:blipFill>
        <p:spPr bwMode="auto">
          <a:xfrm rot="16200000">
            <a:off x="1019736" y="537972"/>
            <a:ext cx="221894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865" y="2331014"/>
            <a:ext cx="1679010" cy="16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585</Words>
  <Application>Microsoft Macintosh PowerPoint</Application>
  <PresentationFormat>On-screen Show (4:3)</PresentationFormat>
  <Paragraphs>235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Andrea Clark</cp:lastModifiedBy>
  <cp:revision>30</cp:revision>
  <cp:lastPrinted>2013-02-01T05:39:06Z</cp:lastPrinted>
  <dcterms:created xsi:type="dcterms:W3CDTF">2013-01-29T20:55:05Z</dcterms:created>
  <dcterms:modified xsi:type="dcterms:W3CDTF">2013-11-21T20:41:47Z</dcterms:modified>
</cp:coreProperties>
</file>