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304" r:id="rId3"/>
    <p:sldId id="305" r:id="rId4"/>
    <p:sldId id="257" r:id="rId5"/>
    <p:sldId id="260" r:id="rId6"/>
    <p:sldId id="265" r:id="rId7"/>
    <p:sldId id="262" r:id="rId8"/>
    <p:sldId id="261" r:id="rId9"/>
    <p:sldId id="266" r:id="rId10"/>
    <p:sldId id="263" r:id="rId11"/>
    <p:sldId id="267" r:id="rId12"/>
    <p:sldId id="271" r:id="rId13"/>
    <p:sldId id="274" r:id="rId14"/>
    <p:sldId id="272" r:id="rId15"/>
    <p:sldId id="273" r:id="rId16"/>
    <p:sldId id="275" r:id="rId17"/>
    <p:sldId id="276" r:id="rId18"/>
    <p:sldId id="277" r:id="rId19"/>
    <p:sldId id="313" r:id="rId20"/>
    <p:sldId id="314" r:id="rId21"/>
    <p:sldId id="307" r:id="rId22"/>
    <p:sldId id="311" r:id="rId23"/>
    <p:sldId id="278" r:id="rId24"/>
    <p:sldId id="279" r:id="rId25"/>
    <p:sldId id="308" r:id="rId26"/>
    <p:sldId id="312" r:id="rId27"/>
    <p:sldId id="30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310" r:id="rId38"/>
    <p:sldId id="306" r:id="rId39"/>
    <p:sldId id="289" r:id="rId40"/>
    <p:sldId id="290" r:id="rId41"/>
    <p:sldId id="291" r:id="rId42"/>
    <p:sldId id="292" r:id="rId43"/>
    <p:sldId id="270" r:id="rId44"/>
    <p:sldId id="259" r:id="rId45"/>
    <p:sldId id="268" r:id="rId46"/>
    <p:sldId id="264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00" r:id="rId55"/>
    <p:sldId id="301" r:id="rId56"/>
    <p:sldId id="302" r:id="rId57"/>
    <p:sldId id="303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48" autoAdjust="0"/>
    <p:restoredTop sz="88576" autoAdjust="0"/>
  </p:normalViewPr>
  <p:slideViewPr>
    <p:cSldViewPr>
      <p:cViewPr varScale="1">
        <p:scale>
          <a:sx n="96" d="100"/>
          <a:sy n="96" d="100"/>
        </p:scale>
        <p:origin x="-7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E88EB-FDF1-412C-A006-76F0BFEB7052}" type="datetimeFigureOut">
              <a:rPr lang="en-US" smtClean="0"/>
              <a:t>11/18/2014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BB756-0053-44FB-85EA-F955D77BD9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410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BB756-0053-44FB-85EA-F955D77BD99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012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WWF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BB756-0053-44FB-85EA-F955D77BD99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225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Axe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BB756-0053-44FB-85EA-F955D77BD99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751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 Heels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BB756-0053-44FB-85EA-F955D77BD99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398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Coppertone Sunblock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BB756-0053-44FB-85EA-F955D77BD99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9563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Glassex</a:t>
            </a:r>
            <a:r>
              <a:rPr lang="en-US" baseline="0" dirty="0" smtClean="0"/>
              <a:t> Glass cleaner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BB756-0053-44FB-85EA-F955D77BD99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01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BB756-0053-44FB-85EA-F955D77BD99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9647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Ikea Home delivery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BB756-0053-44FB-85EA-F955D77BD993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020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Grandmas </a:t>
            </a:r>
            <a:r>
              <a:rPr lang="en-US" dirty="0" err="1" smtClean="0"/>
              <a:t>frenchfries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BB756-0053-44FB-85EA-F955D77BD99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0789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Clorets breath mints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BB756-0053-44FB-85EA-F955D77BD993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7299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Rowenta</a:t>
            </a:r>
            <a:r>
              <a:rPr lang="en-US" dirty="0" smtClean="0"/>
              <a:t> vacuum cleaner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BB756-0053-44FB-85EA-F955D77BD993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211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BB756-0053-44FB-85EA-F955D77BD99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6934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WWF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BB756-0053-44FB-85EA-F955D77BD993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2524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 in California brought</a:t>
            </a:r>
            <a:r>
              <a:rPr lang="en-US" baseline="0" dirty="0" smtClean="0"/>
              <a:t> an arrangement to local corporate office.  Ended up being able to leave the arrangement and got a contract for every week to leave one for the reception desk. He also was able to leave his business information for when people asked where they got it. </a:t>
            </a:r>
          </a:p>
          <a:p>
            <a:r>
              <a:rPr lang="en-US" baseline="0" dirty="0" smtClean="0"/>
              <a:t>Put flowers out on the street during peak times such as Valentines day and Mothers day (Main Street Floral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BB756-0053-44FB-85EA-F955D77BD993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7603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BB756-0053-44FB-85EA-F955D77BD993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52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Dentastix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BB756-0053-44FB-85EA-F955D77BD99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960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BMW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BB756-0053-44FB-85EA-F955D77BD99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694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BOSE</a:t>
            </a:r>
            <a:r>
              <a:rPr lang="en-US" baseline="0" dirty="0" smtClean="0"/>
              <a:t> headphone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BB756-0053-44FB-85EA-F955D77BD99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970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Scotch tape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BB756-0053-44FB-85EA-F955D77BD99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756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Hair care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BB756-0053-44FB-85EA-F955D77BD99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995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Toyo tires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BB756-0053-44FB-85EA-F955D77BD99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019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Verbal</a:t>
            </a:r>
            <a:r>
              <a:rPr lang="en-US" baseline="0" dirty="0" smtClean="0"/>
              <a:t> Abuse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BB756-0053-44FB-85EA-F955D77BD99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40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80504-8038-4B79-97BA-1F71D332BD4B}" type="datetimeFigureOut">
              <a:rPr lang="en-US" smtClean="0"/>
              <a:t>11/18/2014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1504-B950-4AE8-842E-D745C113A7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052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80504-8038-4B79-97BA-1F71D332BD4B}" type="datetimeFigureOut">
              <a:rPr lang="en-US" smtClean="0"/>
              <a:t>11/18/2014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1504-B950-4AE8-842E-D745C113A7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16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80504-8038-4B79-97BA-1F71D332BD4B}" type="datetimeFigureOut">
              <a:rPr lang="en-US" smtClean="0"/>
              <a:t>11/18/2014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1504-B950-4AE8-842E-D745C113A7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637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80504-8038-4B79-97BA-1F71D332BD4B}" type="datetimeFigureOut">
              <a:rPr lang="en-US" smtClean="0"/>
              <a:t>11/18/2014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1504-B950-4AE8-842E-D745C113A7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422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80504-8038-4B79-97BA-1F71D332BD4B}" type="datetimeFigureOut">
              <a:rPr lang="en-US" smtClean="0"/>
              <a:t>11/18/2014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1504-B950-4AE8-842E-D745C113A7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390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80504-8038-4B79-97BA-1F71D332BD4B}" type="datetimeFigureOut">
              <a:rPr lang="en-US" smtClean="0"/>
              <a:t>11/18/2014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1504-B950-4AE8-842E-D745C113A7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324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80504-8038-4B79-97BA-1F71D332BD4B}" type="datetimeFigureOut">
              <a:rPr lang="en-US" smtClean="0"/>
              <a:t>11/18/2014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1504-B950-4AE8-842E-D745C113A7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31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80504-8038-4B79-97BA-1F71D332BD4B}" type="datetimeFigureOut">
              <a:rPr lang="en-US" smtClean="0"/>
              <a:t>11/18/2014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1504-B950-4AE8-842E-D745C113A7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444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80504-8038-4B79-97BA-1F71D332BD4B}" type="datetimeFigureOut">
              <a:rPr lang="en-US" smtClean="0"/>
              <a:t>11/18/2014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1504-B950-4AE8-842E-D745C113A7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714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80504-8038-4B79-97BA-1F71D332BD4B}" type="datetimeFigureOut">
              <a:rPr lang="en-US" smtClean="0"/>
              <a:t>11/18/2014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1504-B950-4AE8-842E-D745C113A7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868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80504-8038-4B79-97BA-1F71D332BD4B}" type="datetimeFigureOut">
              <a:rPr lang="en-US" smtClean="0"/>
              <a:t>11/18/2014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1504-B950-4AE8-842E-D745C113A7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736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80504-8038-4B79-97BA-1F71D332BD4B}" type="datetimeFigureOut">
              <a:rPr lang="en-US" smtClean="0"/>
              <a:t>11/18/2014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51504-B950-4AE8-842E-D745C113A7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70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png"/><Relationship Id="rId18" Type="http://schemas.openxmlformats.org/officeDocument/2006/relationships/image" Target="../media/image35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29.jpeg"/><Relationship Id="rId17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3.jpeg"/><Relationship Id="rId20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gif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19" Type="http://schemas.openxmlformats.org/officeDocument/2006/relationships/image" Target="../media/image36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jpeg"/><Relationship Id="rId4" Type="http://schemas.openxmlformats.org/officeDocument/2006/relationships/image" Target="../media/image40.png"/><Relationship Id="rId9" Type="http://schemas.openxmlformats.org/officeDocument/2006/relationships/image" Target="../media/image4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name the company?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2" r="12712"/>
          <a:stretch/>
        </p:blipFill>
        <p:spPr bwMode="auto">
          <a:xfrm>
            <a:off x="76200" y="152400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" r="1905"/>
          <a:stretch/>
        </p:blipFill>
        <p:spPr bwMode="auto">
          <a:xfrm>
            <a:off x="3046095" y="152400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9" r="8929"/>
          <a:stretch/>
        </p:blipFill>
        <p:spPr bwMode="auto">
          <a:xfrm>
            <a:off x="1463040" y="152400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3" r="371"/>
          <a:stretch/>
        </p:blipFill>
        <p:spPr bwMode="auto">
          <a:xfrm>
            <a:off x="5943600" y="152400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" r="5618"/>
          <a:stretch/>
        </p:blipFill>
        <p:spPr bwMode="auto">
          <a:xfrm>
            <a:off x="4495800" y="152400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757039"/>
            <a:ext cx="1828800" cy="905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" t="3441" r="5288" b="-3441"/>
          <a:stretch/>
        </p:blipFill>
        <p:spPr bwMode="auto">
          <a:xfrm>
            <a:off x="76200" y="320040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8" b="7368"/>
          <a:stretch/>
        </p:blipFill>
        <p:spPr bwMode="auto">
          <a:xfrm>
            <a:off x="3046095" y="320040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r="2970"/>
          <a:stretch/>
        </p:blipFill>
        <p:spPr bwMode="auto">
          <a:xfrm>
            <a:off x="1463040" y="320040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" b="2062"/>
          <a:stretch/>
        </p:blipFill>
        <p:spPr bwMode="auto">
          <a:xfrm>
            <a:off x="4495800" y="320040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r="2000"/>
          <a:stretch/>
        </p:blipFill>
        <p:spPr bwMode="auto">
          <a:xfrm>
            <a:off x="5943600" y="320040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71446"/>
            <a:ext cx="1828800" cy="1500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" r="1137"/>
          <a:stretch/>
        </p:blipFill>
        <p:spPr bwMode="auto">
          <a:xfrm>
            <a:off x="76200" y="506351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" r="3883"/>
          <a:stretch/>
        </p:blipFill>
        <p:spPr bwMode="auto">
          <a:xfrm>
            <a:off x="1463040" y="506351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 bwMode="auto">
          <a:xfrm>
            <a:off x="3046095" y="506351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7" t="10130" r="11042" b="14134"/>
          <a:stretch/>
        </p:blipFill>
        <p:spPr bwMode="auto">
          <a:xfrm>
            <a:off x="7296150" y="5313882"/>
            <a:ext cx="1828800" cy="87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" t="12145" r="6951"/>
          <a:stretch/>
        </p:blipFill>
        <p:spPr bwMode="auto">
          <a:xfrm>
            <a:off x="4495800" y="506351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" r="3536"/>
          <a:stretch/>
        </p:blipFill>
        <p:spPr bwMode="auto">
          <a:xfrm>
            <a:off x="5943600" y="506351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77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Slogan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from the logo</a:t>
            </a:r>
          </a:p>
          <a:p>
            <a:r>
              <a:rPr lang="en-US" dirty="0" smtClean="0"/>
              <a:t>Top brands change their slogans</a:t>
            </a:r>
          </a:p>
          <a:p>
            <a:r>
              <a:rPr lang="en-US" dirty="0" smtClean="0"/>
              <a:t>Keep it simple</a:t>
            </a:r>
          </a:p>
          <a:p>
            <a:pPr lvl="1"/>
            <a:r>
              <a:rPr lang="en-US" dirty="0" smtClean="0"/>
              <a:t>No more than one sentence</a:t>
            </a:r>
          </a:p>
          <a:p>
            <a:r>
              <a:rPr lang="en-US" dirty="0" smtClean="0"/>
              <a:t>Be honest</a:t>
            </a:r>
          </a:p>
          <a:p>
            <a:pPr lvl="1"/>
            <a:r>
              <a:rPr lang="en-US" dirty="0" smtClean="0"/>
              <a:t>If your just starting you probably</a:t>
            </a:r>
            <a:br>
              <a:rPr lang="en-US" dirty="0" smtClean="0"/>
            </a:br>
            <a:r>
              <a:rPr lang="en-US" dirty="0" smtClean="0"/>
              <a:t>aren’t number 1</a:t>
            </a:r>
            <a:endParaRPr lang="en-US" dirty="0"/>
          </a:p>
        </p:txBody>
      </p:sp>
      <p:pic>
        <p:nvPicPr>
          <p:cNvPr id="6148" name="Picture 4" descr="http://www.evanstonbikeclub.org/nsc/images/whole%20foods%20w_slog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3200400"/>
            <a:ext cx="291465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1.bp.blogspot.com/-ZI51eBnmniU/T0RpNrzSlSI/AAAAAAAAAGM/dioB8cKZows/s1600/nike-just-do-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371600"/>
            <a:ext cx="2362200" cy="171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13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Lesher’s</a:t>
            </a:r>
            <a:r>
              <a:rPr lang="en-US" dirty="0" smtClean="0"/>
              <a:t> Floral Shop</a:t>
            </a:r>
          </a:p>
          <a:p>
            <a:pPr lvl="1"/>
            <a:r>
              <a:rPr lang="en-US" dirty="0" smtClean="0"/>
              <a:t>They’re fresher from </a:t>
            </a:r>
            <a:r>
              <a:rPr lang="en-US" dirty="0" err="1" smtClean="0"/>
              <a:t>Lesher</a:t>
            </a:r>
            <a:endParaRPr lang="en-US" dirty="0"/>
          </a:p>
          <a:p>
            <a:r>
              <a:rPr lang="en-US" dirty="0" smtClean="0"/>
              <a:t>Concord Flower Shop</a:t>
            </a:r>
          </a:p>
          <a:p>
            <a:pPr lvl="1"/>
            <a:r>
              <a:rPr lang="en-US" dirty="0" smtClean="0"/>
              <a:t>Shouldn’t your flowers be unique too? </a:t>
            </a:r>
          </a:p>
          <a:p>
            <a:r>
              <a:rPr lang="en-US" dirty="0" smtClean="0"/>
              <a:t>1-800-Flowers</a:t>
            </a:r>
          </a:p>
          <a:p>
            <a:pPr lvl="1"/>
            <a:r>
              <a:rPr lang="en-US" dirty="0" smtClean="0"/>
              <a:t>Let us arrange a smile for you</a:t>
            </a:r>
          </a:p>
          <a:p>
            <a:r>
              <a:rPr lang="en-US" dirty="0" err="1" smtClean="0"/>
              <a:t>Interflora</a:t>
            </a:r>
            <a:endParaRPr lang="en-US" dirty="0" smtClean="0"/>
          </a:p>
          <a:p>
            <a:pPr lvl="1"/>
            <a:r>
              <a:rPr lang="en-US" dirty="0" smtClean="0"/>
              <a:t>The power of flowers</a:t>
            </a:r>
          </a:p>
          <a:p>
            <a:r>
              <a:rPr lang="en-US" dirty="0" err="1" smtClean="0"/>
              <a:t>Viviano</a:t>
            </a:r>
            <a:r>
              <a:rPr lang="en-US" dirty="0" smtClean="0"/>
              <a:t> Flower Shop</a:t>
            </a:r>
          </a:p>
          <a:p>
            <a:pPr lvl="1"/>
            <a:r>
              <a:rPr lang="en-US" dirty="0" smtClean="0"/>
              <a:t>For all life’s celebration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2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1.bp.blogspot.com/-NUdGwKzZP-o/TfpzCC52BtI/AAAAAAAAAAk/IdC_4RcQgE4/s1600/pedigree-bad-breath-thefunnyads-dot-co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98"/>
          <a:stretch/>
        </p:blipFill>
        <p:spPr bwMode="auto">
          <a:xfrm>
            <a:off x="7620" y="-1"/>
            <a:ext cx="9136380" cy="630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7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4" descr="http://blsciblogs.baruch.cuny.edu/art2050f2012/files/2012/09/bad-ads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11"/>
          <a:stretch/>
        </p:blipFill>
        <p:spPr bwMode="auto">
          <a:xfrm>
            <a:off x="1905000" y="-36179"/>
            <a:ext cx="6096000" cy="691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38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Boose-noise-most-interesting-and-creative-ad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52"/>
          <a:stretch/>
        </p:blipFill>
        <p:spPr bwMode="auto">
          <a:xfrm>
            <a:off x="2438400" y="-41910"/>
            <a:ext cx="5707063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93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Magic-scotch-most-interesting-and-creative-ad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78"/>
          <a:stretch/>
        </p:blipFill>
        <p:spPr bwMode="auto">
          <a:xfrm>
            <a:off x="457200" y="-19050"/>
            <a:ext cx="8221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86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Timotei-hair-most-interesting-and-creative-ad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32"/>
          <a:stretch/>
        </p:blipFill>
        <p:spPr bwMode="auto">
          <a:xfrm>
            <a:off x="0" y="0"/>
            <a:ext cx="9144000" cy="686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7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Toyo-octopus-most-interesting-and-creative-a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0065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400800" y="152400"/>
            <a:ext cx="2743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7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Verbal-abuse--most-interesting-and-creative-ad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8"/>
          <a:stretch/>
        </p:blipFill>
        <p:spPr bwMode="auto">
          <a:xfrm>
            <a:off x="-34291" y="544830"/>
            <a:ext cx="9241277" cy="593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85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media02.hongkiat.com/clever_ads/Allianz-Insuranc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98"/>
          <a:stretch/>
        </p:blipFill>
        <p:spPr bwMode="auto">
          <a:xfrm>
            <a:off x="1600200" y="-6627"/>
            <a:ext cx="5562600" cy="698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610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mg4.wikia.nocookie.net/__cb20140825224219/corn-sky/images/7/76/Target-logo-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8" r="10416"/>
          <a:stretch/>
        </p:blipFill>
        <p:spPr bwMode="auto">
          <a:xfrm>
            <a:off x="149086" y="1828800"/>
            <a:ext cx="132261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.huffpost.com/gen/850402/thumbs/o-GERBER-LOGO-facebook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2" r="7626"/>
          <a:stretch/>
        </p:blipFill>
        <p:spPr bwMode="auto">
          <a:xfrm>
            <a:off x="1511457" y="1828800"/>
            <a:ext cx="155050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4.wikia.nocookie.net/__cb20121225000616/logopedia/images/f/f6/Chevrolet2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828800"/>
            <a:ext cx="2846381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phonelosers.org/images/taco_bell_logo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81" y="1792357"/>
            <a:ext cx="1636776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upload.wikimedia.org/wikipedia/commons/thumb/d/d7/Android_robot.svg/511px-Android_robot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792357"/>
            <a:ext cx="1168146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muyingzhi.com/game-images/Logo-Quiz-Answers/fedex-19969-1757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97965"/>
            <a:ext cx="135905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t0.gstatic.com/images?q=tbn:ANd9GcRzj7RuSM2njkBOzMSH_G9WRpjx-jDYLdPz8eiM-Ciht4-q1FVt:www.logoquizanswerf.com/images/starbucks-106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891" y="3597965"/>
            <a:ext cx="149281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162.photobucket.com/albums/t248/jann_perihelion/THE%20LOGO%20GAME%20PACK%207/730_zps96b49fb9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58"/>
          <a:stretch/>
        </p:blipFill>
        <p:spPr bwMode="auto">
          <a:xfrm>
            <a:off x="3034083" y="3581400"/>
            <a:ext cx="302661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insidemobileapps.com/wp-content/uploads/apple-new-featured-image-225-225.jpe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169" y="3597965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i162.photobucket.com/albums/t248/jann_perihelion/THE%20LOGO%20GAME%20PACK%202/2-38_zps6672c372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26"/>
          <a:stretch/>
        </p:blipFill>
        <p:spPr bwMode="auto">
          <a:xfrm>
            <a:off x="3200400" y="5295900"/>
            <a:ext cx="303619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www.itouchapps.net/images/whats-that-logo/pizzahut.p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r="20199"/>
          <a:stretch/>
        </p:blipFill>
        <p:spPr bwMode="auto">
          <a:xfrm>
            <a:off x="-166246" y="5524500"/>
            <a:ext cx="169095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logosquizzesanswers.com/wp-content/uploads/2014/03/The-Logo-game-Facebook-pack-15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7" b="75009"/>
          <a:stretch/>
        </p:blipFill>
        <p:spPr bwMode="auto">
          <a:xfrm>
            <a:off x="6417756" y="5295900"/>
            <a:ext cx="272624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i162.photobucket.com/albums/t248/jann_perihelion/THE%20LOGO%20GAME%20PACK%203/3-3_zpsff5a48e1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3" r="17568" b="26570"/>
          <a:stretch/>
        </p:blipFill>
        <p:spPr bwMode="auto">
          <a:xfrm>
            <a:off x="1295400" y="5399021"/>
            <a:ext cx="1819121" cy="116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www.logoguru.co.uk/blog/wp-content/uploads/2012/08/Identify-logos-1-to-9.jp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62" t="33874" r="6259" b="39649"/>
          <a:stretch/>
        </p:blipFill>
        <p:spPr bwMode="auto">
          <a:xfrm>
            <a:off x="7565338" y="3581400"/>
            <a:ext cx="173467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logosquizzesanswers.com/wp-content/uploads/2014/03/The-Logo-game-Facebook-pack-17-5.jpg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6" t="33495" r="58280" b="40978"/>
          <a:stretch/>
        </p:blipFill>
        <p:spPr bwMode="auto">
          <a:xfrm>
            <a:off x="90666" y="76200"/>
            <a:ext cx="14460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logosquizzesanswers.com/wp-content/uploads/2014/03/logo-game-pack-10.jpg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40" b="74876"/>
          <a:stretch/>
        </p:blipFill>
        <p:spPr bwMode="auto">
          <a:xfrm>
            <a:off x="1728880" y="87797"/>
            <a:ext cx="1243630" cy="138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logosquizzesanswers.com/wp-content/uploads/2014/03/logo-game-pack-10.jpg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4" t="33279" b="42169"/>
          <a:stretch/>
        </p:blipFill>
        <p:spPr bwMode="auto">
          <a:xfrm>
            <a:off x="3182416" y="120927"/>
            <a:ext cx="203344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://soloimagenesde.com/wp-content/uploads/2013/07/logo-game-pack-10-2.jpg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94" t="33182" r="7105" b="41277"/>
          <a:stretch/>
        </p:blipFill>
        <p:spPr bwMode="auto">
          <a:xfrm>
            <a:off x="5441378" y="87797"/>
            <a:ext cx="1590431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://logosquizzesanswers.com/wp-content/uploads/2014/03/The-Logo-game-Facebook-pack-14-9.jpg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6" r="56797" b="74251"/>
          <a:stretch/>
        </p:blipFill>
        <p:spPr bwMode="auto">
          <a:xfrm>
            <a:off x="7239000" y="94423"/>
            <a:ext cx="145551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20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media.creativebloq.futurecdn.net/sites/creativebloq.com/files/images/2014/01/whiska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93"/>
          <a:stretch/>
        </p:blipFill>
        <p:spPr bwMode="auto">
          <a:xfrm>
            <a:off x="-1" y="1371600"/>
            <a:ext cx="9142599" cy="417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011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media02.hongkiat.com/creative-ads/wwf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/>
          <a:stretch/>
        </p:blipFill>
        <p:spPr bwMode="auto">
          <a:xfrm>
            <a:off x="76200" y="18222"/>
            <a:ext cx="8875644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552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axe shower gel 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762000"/>
            <a:ext cx="9232423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158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igh-heels--most-interesting-and-creative-ad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63" b="14619"/>
          <a:stretch/>
        </p:blipFill>
        <p:spPr bwMode="auto">
          <a:xfrm>
            <a:off x="-1" y="-13334"/>
            <a:ext cx="9144001" cy="687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83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 descr="Play-baseball-most-interesting-and-creative-ad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79"/>
          <a:stretch/>
        </p:blipFill>
        <p:spPr bwMode="auto">
          <a:xfrm>
            <a:off x="0" y="-15240"/>
            <a:ext cx="9144000" cy="690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15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media02.hongkiat.com/creative-ads/glassex-clean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7"/>
          <a:stretch/>
        </p:blipFill>
        <p:spPr bwMode="auto">
          <a:xfrm>
            <a:off x="1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669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media02.hongkiat.com/clever_ads/ipod-musi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" t="11767"/>
          <a:stretch/>
        </p:blipFill>
        <p:spPr bwMode="auto">
          <a:xfrm>
            <a:off x="49696" y="533400"/>
            <a:ext cx="9018104" cy="589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5996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528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Pattex-glue-most-interesting-and-creative-ad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53"/>
          <a:stretch/>
        </p:blipFill>
        <p:spPr bwMode="auto">
          <a:xfrm>
            <a:off x="-11430" y="-7620"/>
            <a:ext cx="9155430" cy="690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53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ome-delivery-most-interesting-and-creative-ad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24"/>
          <a:stretch/>
        </p:blipFill>
        <p:spPr bwMode="auto">
          <a:xfrm>
            <a:off x="0" y="-11430"/>
            <a:ext cx="9144000" cy="686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39000" y="6324600"/>
            <a:ext cx="1905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0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7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Granny-fries--most-interesting-and-creative-ad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96"/>
          <a:stretch/>
        </p:blipFill>
        <p:spPr bwMode="auto">
          <a:xfrm>
            <a:off x="-22860" y="0"/>
            <a:ext cx="9166860" cy="693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25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media02.hongkiat.com/creative-ads/cloret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00"/>
          <a:stretch/>
        </p:blipFill>
        <p:spPr bwMode="auto">
          <a:xfrm>
            <a:off x="-50800" y="0"/>
            <a:ext cx="97491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14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media02.hongkiat.com/creative-ads/come-a-little-clos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37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Rowenta-creative-unique-advertisem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" y="0"/>
            <a:ext cx="96758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53200" y="0"/>
            <a:ext cx="3149358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6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Nikon-d700-billboard-creative-unique-advertise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3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14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Copenhagen-zoo-bus-unique-advertise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533400"/>
            <a:ext cx="958102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29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Roulette-baggage-carousel-creative-unique-advertise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3810"/>
            <a:ext cx="9138920" cy="685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47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media02.hongkiat.com/creative-ads/nivea-goodby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39148"/>
            <a:ext cx="9597528" cy="679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0482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media02.hongkiat.com/creative-ads/highl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6" y="0"/>
            <a:ext cx="496018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edia02.hongkiat.com/creative-ads/highlite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00399"/>
            <a:ext cx="5257800" cy="372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4472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Folgers-coffee-manhole-creative-unique-advertisemen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74"/>
          <a:stretch/>
        </p:blipFill>
        <p:spPr bwMode="auto">
          <a:xfrm>
            <a:off x="-89954" y="685800"/>
            <a:ext cx="9233954" cy="531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90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name the company?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3217209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76386"/>
            <a:ext cx="255069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83542"/>
            <a:ext cx="26670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http://www.logotypes101.com/logos/355/F842970AEDAAA87750C655E01B01D57F/Mm_Mm_Good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00" b="42800"/>
          <a:stretch/>
        </p:blipFill>
        <p:spPr bwMode="auto">
          <a:xfrm>
            <a:off x="179854" y="3280410"/>
            <a:ext cx="2857500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835" y="3280411"/>
            <a:ext cx="3561566" cy="43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303271"/>
            <a:ext cx="2438399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29200"/>
            <a:ext cx="27527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 descr="http://www.buyadecal.com/images/Mazda_Zoom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57" b="41921"/>
          <a:stretch/>
        </p:blipFill>
        <p:spPr bwMode="auto">
          <a:xfrm>
            <a:off x="3141009" y="4876800"/>
            <a:ext cx="3259791" cy="64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http://www.deepsquatter.com/usapl-ca/images/Subwayeatfresh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0" t="50000"/>
          <a:stretch/>
        </p:blipFill>
        <p:spPr bwMode="auto">
          <a:xfrm>
            <a:off x="6631304" y="4899019"/>
            <a:ext cx="2436496" cy="66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11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Atm-life-too-short-for-wrong-job-creative-unique-advertisemen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" r="2632"/>
          <a:stretch/>
        </p:blipFill>
        <p:spPr bwMode="auto">
          <a:xfrm>
            <a:off x="-38100" y="-1"/>
            <a:ext cx="9182100" cy="68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66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Bbc-see-both-sides-of-the-story-creative-unique-advertisemen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6"/>
          <a:stretch/>
        </p:blipFill>
        <p:spPr bwMode="auto">
          <a:xfrm>
            <a:off x="0" y="-219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40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wildlife ha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" r="2889"/>
          <a:stretch/>
        </p:blipFill>
        <p:spPr bwMode="auto">
          <a:xfrm>
            <a:off x="-7620" y="9524"/>
            <a:ext cx="9151620" cy="686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53200" y="0"/>
            <a:ext cx="2590800" cy="981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59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smtClean="0"/>
              <a:t>What types of advertising are </a:t>
            </a:r>
            <a:br>
              <a:rPr lang="en-US" sz="9600" dirty="0" smtClean="0"/>
            </a:br>
            <a:r>
              <a:rPr lang="en-US" sz="9600" dirty="0" smtClean="0"/>
              <a:t>there? </a:t>
            </a:r>
          </a:p>
          <a:p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6862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Print</a:t>
            </a:r>
          </a:p>
          <a:p>
            <a:pPr lvl="1"/>
            <a:r>
              <a:rPr lang="en-US" dirty="0" smtClean="0"/>
              <a:t>Newspapers</a:t>
            </a:r>
          </a:p>
          <a:p>
            <a:pPr lvl="1"/>
            <a:r>
              <a:rPr lang="en-US" dirty="0" smtClean="0"/>
              <a:t>Magazines</a:t>
            </a:r>
          </a:p>
          <a:p>
            <a:pPr lvl="1"/>
            <a:r>
              <a:rPr lang="en-US" dirty="0" smtClean="0"/>
              <a:t>Brochures</a:t>
            </a:r>
          </a:p>
          <a:p>
            <a:pPr lvl="1"/>
            <a:r>
              <a:rPr lang="en-US" dirty="0" smtClean="0"/>
              <a:t>Fliers</a:t>
            </a:r>
            <a:endParaRPr lang="en-US" dirty="0"/>
          </a:p>
        </p:txBody>
      </p:sp>
      <p:pic>
        <p:nvPicPr>
          <p:cNvPr id="8194" name="Picture 2" descr="http://www.myprofessionaladvertising.com/2Gardenb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82" y="228600"/>
            <a:ext cx="1828800" cy="265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melbournedesignawards.com.au/downloads/mda2012/3004_20120420_MagazineAd_R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86000"/>
            <a:ext cx="1838466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ww.pageblank.com/templateImages/Florist-Creative-T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986" y="4004312"/>
            <a:ext cx="29337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cdn.mycreativeshop.com/products/floral-business-flyer-templat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7" r="31375" b="22019"/>
          <a:stretch/>
        </p:blipFill>
        <p:spPr bwMode="auto">
          <a:xfrm>
            <a:off x="4800600" y="4753114"/>
            <a:ext cx="1520190" cy="210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92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Outdoor</a:t>
            </a:r>
          </a:p>
          <a:p>
            <a:pPr lvl="1"/>
            <a:r>
              <a:rPr lang="en-US" dirty="0" smtClean="0"/>
              <a:t>Billboards</a:t>
            </a:r>
          </a:p>
          <a:p>
            <a:pPr lvl="1"/>
            <a:r>
              <a:rPr lang="en-US" dirty="0" smtClean="0"/>
              <a:t>Kiosks</a:t>
            </a:r>
          </a:p>
          <a:p>
            <a:pPr lvl="1"/>
            <a:r>
              <a:rPr lang="en-US" dirty="0" smtClean="0"/>
              <a:t>Trade-shows</a:t>
            </a:r>
          </a:p>
          <a:p>
            <a:pPr lvl="1"/>
            <a:r>
              <a:rPr lang="en-US" dirty="0" smtClean="0"/>
              <a:t>Events</a:t>
            </a:r>
            <a:endParaRPr lang="en-US" dirty="0"/>
          </a:p>
        </p:txBody>
      </p:sp>
      <p:pic>
        <p:nvPicPr>
          <p:cNvPr id="9218" name="Picture 2" descr="http://blog.wkf.com/wp-content/uploads/2012/02/billboar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647" y="1223010"/>
            <a:ext cx="3152775" cy="220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mages.citysearch.net/assets/imgdb/cd/bf/b9/70/72/ce/66/e2/a5/74/e8/97/1b/23/0/ac/2/2/9/5/510229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55"/>
          <a:stretch/>
        </p:blipFill>
        <p:spPr bwMode="auto">
          <a:xfrm>
            <a:off x="6876096" y="2590800"/>
            <a:ext cx="2204086" cy="280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i2.cdn.turner.com/money/galleries/2010/smallbusiness/1010/gallery.best_places_paradise/images/flower_pow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88826"/>
            <a:ext cx="2595243" cy="194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www.flowershopnetwork.com/blog/wp-content/uploads/2012/08/boot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695" y="4800600"/>
            <a:ext cx="2236469" cy="167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35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Broadcast</a:t>
            </a:r>
          </a:p>
          <a:p>
            <a:pPr lvl="1"/>
            <a:r>
              <a:rPr lang="en-US" dirty="0" smtClean="0"/>
              <a:t>Television</a:t>
            </a:r>
          </a:p>
          <a:p>
            <a:pPr lvl="1"/>
            <a:r>
              <a:rPr lang="en-US" dirty="0" smtClean="0"/>
              <a:t>Radio</a:t>
            </a:r>
          </a:p>
          <a:p>
            <a:pPr lvl="1"/>
            <a:r>
              <a:rPr lang="en-US" dirty="0" smtClean="0"/>
              <a:t>Internet</a:t>
            </a:r>
          </a:p>
          <a:p>
            <a:r>
              <a:rPr lang="en-US" dirty="0" smtClean="0"/>
              <a:t>Covert</a:t>
            </a:r>
          </a:p>
          <a:p>
            <a:pPr lvl="1"/>
            <a:r>
              <a:rPr lang="en-US" dirty="0" smtClean="0"/>
              <a:t>Advertising in movies</a:t>
            </a:r>
            <a:endParaRPr lang="en-US" dirty="0"/>
          </a:p>
        </p:txBody>
      </p:sp>
      <p:pic>
        <p:nvPicPr>
          <p:cNvPr id="10242" name="Picture 2" descr="http://i.ytimg.com/vi/34CnvKb_Gc4/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2031999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pagead2.googlesyndication.com/simgad/152093123576057696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688" y="1981200"/>
            <a:ext cx="2159001" cy="431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17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It pays to advertise</a:t>
            </a:r>
          </a:p>
          <a:p>
            <a:pPr lvl="1"/>
            <a:r>
              <a:rPr lang="en-US" dirty="0" smtClean="0"/>
              <a:t>Cost-effective</a:t>
            </a:r>
          </a:p>
          <a:p>
            <a:pPr lvl="1"/>
            <a:r>
              <a:rPr lang="en-US" dirty="0" smtClean="0"/>
              <a:t>Reach largest audience</a:t>
            </a:r>
          </a:p>
          <a:p>
            <a:pPr lvl="1"/>
            <a:r>
              <a:rPr lang="en-US" dirty="0" smtClean="0"/>
              <a:t>Attract new customers</a:t>
            </a:r>
          </a:p>
          <a:p>
            <a:r>
              <a:rPr lang="en-US" dirty="0" smtClean="0"/>
              <a:t>Target Audiences</a:t>
            </a:r>
          </a:p>
          <a:p>
            <a:pPr lvl="1"/>
            <a:r>
              <a:rPr lang="en-US" dirty="0" smtClean="0"/>
              <a:t>Niche markets</a:t>
            </a:r>
          </a:p>
          <a:p>
            <a:pPr lvl="1"/>
            <a:r>
              <a:rPr lang="en-US" dirty="0" smtClean="0"/>
              <a:t>Don’t just create a generic ad</a:t>
            </a:r>
          </a:p>
          <a:p>
            <a:pPr lvl="1"/>
            <a:r>
              <a:rPr lang="en-US" dirty="0" smtClean="0"/>
              <a:t>Your ad should speak to your target audience on a personal level</a:t>
            </a:r>
          </a:p>
          <a:p>
            <a:r>
              <a:rPr lang="en-US" dirty="0" smtClean="0"/>
              <a:t>Highlight your competitive advantage</a:t>
            </a:r>
          </a:p>
          <a:p>
            <a:pPr lvl="1"/>
            <a:r>
              <a:rPr lang="en-US" dirty="0" smtClean="0"/>
              <a:t>Benefits of your company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49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 an image</a:t>
            </a:r>
          </a:p>
          <a:p>
            <a:pPr lvl="1"/>
            <a:r>
              <a:rPr lang="en-US" dirty="0" smtClean="0"/>
              <a:t>Be consistent </a:t>
            </a:r>
          </a:p>
          <a:p>
            <a:pPr lvl="1"/>
            <a:r>
              <a:rPr lang="en-US" dirty="0" smtClean="0"/>
              <a:t>Logos, slogans, etc.</a:t>
            </a:r>
          </a:p>
          <a:p>
            <a:r>
              <a:rPr lang="en-US" dirty="0" smtClean="0"/>
              <a:t>You have to spend money to make money</a:t>
            </a:r>
          </a:p>
          <a:p>
            <a:pPr lvl="1"/>
            <a:r>
              <a:rPr lang="en-US" dirty="0" smtClean="0"/>
              <a:t>Advertising is not the spot to cut corners</a:t>
            </a:r>
          </a:p>
          <a:p>
            <a:pPr lvl="1"/>
            <a:r>
              <a:rPr lang="en-US" dirty="0" smtClean="0"/>
              <a:t>It may cost some money, but it works</a:t>
            </a:r>
          </a:p>
          <a:p>
            <a:r>
              <a:rPr lang="en-US" dirty="0" smtClean="0"/>
              <a:t>Advertise in the right places</a:t>
            </a:r>
          </a:p>
          <a:p>
            <a:pPr lvl="1"/>
            <a:r>
              <a:rPr lang="en-US" dirty="0" smtClean="0"/>
              <a:t>Understand your audience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47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Diversify</a:t>
            </a:r>
          </a:p>
          <a:p>
            <a:pPr lvl="1"/>
            <a:r>
              <a:rPr lang="en-US" dirty="0" smtClean="0"/>
              <a:t>Don’t put all your eggs in one basket</a:t>
            </a:r>
          </a:p>
          <a:p>
            <a:r>
              <a:rPr lang="en-US" dirty="0" smtClean="0"/>
              <a:t>Don’t try to be everything to everyone</a:t>
            </a:r>
          </a:p>
          <a:p>
            <a:pPr lvl="1"/>
            <a:r>
              <a:rPr lang="en-US" dirty="0" smtClean="0"/>
              <a:t>You won’t be able to reach all markets</a:t>
            </a:r>
          </a:p>
          <a:p>
            <a:pPr lvl="1"/>
            <a:r>
              <a:rPr lang="en-US" dirty="0" smtClean="0"/>
              <a:t>Find the one that is easiest to reach and be everything to that audience</a:t>
            </a:r>
          </a:p>
          <a:p>
            <a:r>
              <a:rPr lang="en-US" dirty="0" smtClean="0"/>
              <a:t>Monitor your ads</a:t>
            </a:r>
          </a:p>
          <a:p>
            <a:pPr lvl="1"/>
            <a:r>
              <a:rPr lang="en-US" dirty="0" smtClean="0"/>
              <a:t>Ask new customers where they heard about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60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How will it look? </a:t>
            </a:r>
          </a:p>
          <a:p>
            <a:pPr lvl="1"/>
            <a:r>
              <a:rPr lang="en-US" dirty="0" smtClean="0"/>
              <a:t>Web, logo, social media? </a:t>
            </a:r>
          </a:p>
          <a:p>
            <a:r>
              <a:rPr lang="en-US" dirty="0" smtClean="0"/>
              <a:t>What connotations does it evoke? </a:t>
            </a:r>
          </a:p>
          <a:p>
            <a:pPr lvl="1"/>
            <a:r>
              <a:rPr lang="en-US" dirty="0" smtClean="0"/>
              <a:t>Too corporate, culture, market, philosophy</a:t>
            </a:r>
          </a:p>
          <a:p>
            <a:r>
              <a:rPr lang="en-US" dirty="0" smtClean="0"/>
              <a:t>Unique</a:t>
            </a:r>
          </a:p>
          <a:p>
            <a:pPr lvl="1"/>
            <a:r>
              <a:rPr lang="en-US" dirty="0" smtClean="0"/>
              <a:t>Pick something that hasn’t been claimed</a:t>
            </a:r>
          </a:p>
          <a:p>
            <a:r>
              <a:rPr lang="en-US" dirty="0" smtClean="0"/>
              <a:t>Keep it short</a:t>
            </a:r>
          </a:p>
          <a:p>
            <a:pPr lvl="1"/>
            <a:r>
              <a:rPr lang="en-US" dirty="0" smtClean="0"/>
              <a:t>Southern Ohio Amalgamated Steam Traction Engine and Boiler Manufacturing Company</a:t>
            </a:r>
          </a:p>
          <a:p>
            <a:r>
              <a:rPr lang="en-US" dirty="0" smtClean="0"/>
              <a:t>Be careful with puns</a:t>
            </a:r>
          </a:p>
          <a:p>
            <a:pPr lvl="1"/>
            <a:r>
              <a:rPr lang="en-US" dirty="0" smtClean="0"/>
              <a:t>Lettuce Eat, Florist Gump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66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works for the floral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Connection with other professionals</a:t>
            </a:r>
          </a:p>
          <a:p>
            <a:pPr lvl="1"/>
            <a:r>
              <a:rPr lang="en-US" dirty="0" smtClean="0"/>
              <a:t>Wedding planners, photographers, venues, funeral directors, special event coordinators</a:t>
            </a:r>
          </a:p>
          <a:p>
            <a:r>
              <a:rPr lang="en-US" dirty="0" smtClean="0"/>
              <a:t>Distribute flyers and brochures</a:t>
            </a:r>
          </a:p>
          <a:p>
            <a:pPr lvl="1"/>
            <a:r>
              <a:rPr lang="en-US" dirty="0" smtClean="0"/>
              <a:t>Corporate offices, hotels, high schools, </a:t>
            </a:r>
          </a:p>
          <a:p>
            <a:r>
              <a:rPr lang="en-US" dirty="0" smtClean="0"/>
              <a:t>Flower stands</a:t>
            </a:r>
          </a:p>
          <a:p>
            <a:pPr lvl="1"/>
            <a:r>
              <a:rPr lang="en-US" dirty="0" smtClean="0"/>
              <a:t>Put things where people can see them</a:t>
            </a:r>
          </a:p>
          <a:p>
            <a:r>
              <a:rPr lang="en-US" dirty="0" smtClean="0"/>
              <a:t>Online</a:t>
            </a:r>
          </a:p>
          <a:p>
            <a:pPr lvl="1"/>
            <a:r>
              <a:rPr lang="en-US" dirty="0" smtClean="0"/>
              <a:t>Website</a:t>
            </a:r>
          </a:p>
          <a:p>
            <a:pPr lvl="1"/>
            <a:r>
              <a:rPr lang="en-US" dirty="0" smtClean="0"/>
              <a:t>E-mail marketing</a:t>
            </a:r>
          </a:p>
          <a:p>
            <a:r>
              <a:rPr lang="en-US" dirty="0" smtClean="0"/>
              <a:t>Be Creative</a:t>
            </a:r>
          </a:p>
          <a:p>
            <a:pPr lvl="1"/>
            <a:r>
              <a:rPr lang="en-US" dirty="0" smtClean="0"/>
              <a:t>Freebies</a:t>
            </a:r>
          </a:p>
          <a:p>
            <a:pPr lvl="1"/>
            <a:r>
              <a:rPr lang="en-US" dirty="0" smtClean="0"/>
              <a:t>Social networking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85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can I do?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 informational classes</a:t>
            </a:r>
          </a:p>
          <a:p>
            <a:pPr lvl="1"/>
            <a:r>
              <a:rPr lang="en-US" dirty="0" smtClean="0"/>
              <a:t>Get people in the door by offering classes</a:t>
            </a:r>
          </a:p>
          <a:p>
            <a:pPr lvl="1"/>
            <a:r>
              <a:rPr lang="en-US" dirty="0" smtClean="0"/>
              <a:t>You demonstrate (you could charge and allow them to do an arrangement as well) </a:t>
            </a:r>
          </a:p>
          <a:p>
            <a:r>
              <a:rPr lang="en-US" dirty="0" smtClean="0"/>
              <a:t>Collaborate with other businesses</a:t>
            </a:r>
          </a:p>
          <a:p>
            <a:pPr lvl="1"/>
            <a:r>
              <a:rPr lang="en-US" dirty="0" smtClean="0"/>
              <a:t>Lunchtime Love Package</a:t>
            </a:r>
          </a:p>
          <a:p>
            <a:r>
              <a:rPr lang="en-US" dirty="0" smtClean="0"/>
              <a:t>Donate</a:t>
            </a:r>
          </a:p>
          <a:p>
            <a:pPr lvl="1"/>
            <a:r>
              <a:rPr lang="en-US" dirty="0" smtClean="0"/>
              <a:t>Donate flowers to local events!</a:t>
            </a:r>
          </a:p>
        </p:txBody>
      </p:sp>
    </p:spTree>
    <p:extLst>
      <p:ext uri="{BB962C8B-B14F-4D97-AF65-F5344CB8AC3E}">
        <p14:creationId xmlns:p14="http://schemas.microsoft.com/office/powerpoint/2010/main" val="142275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job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Come up with a marketing/advertising plan</a:t>
            </a:r>
          </a:p>
          <a:p>
            <a:r>
              <a:rPr lang="en-US" dirty="0" smtClean="0"/>
              <a:t>This will be three pages</a:t>
            </a:r>
          </a:p>
          <a:p>
            <a:pPr lvl="1"/>
            <a:r>
              <a:rPr lang="en-US" dirty="0" smtClean="0"/>
              <a:t>Page </a:t>
            </a:r>
            <a:r>
              <a:rPr lang="en-US" dirty="0"/>
              <a:t>1</a:t>
            </a:r>
            <a:endParaRPr lang="en-US" dirty="0" smtClean="0"/>
          </a:p>
          <a:p>
            <a:pPr lvl="2"/>
            <a:r>
              <a:rPr lang="en-US" dirty="0" smtClean="0"/>
              <a:t>Example of one advertisement</a:t>
            </a:r>
          </a:p>
          <a:p>
            <a:pPr lvl="1"/>
            <a:r>
              <a:rPr lang="en-US" dirty="0" smtClean="0"/>
              <a:t>Page 2</a:t>
            </a:r>
          </a:p>
          <a:p>
            <a:pPr lvl="2"/>
            <a:r>
              <a:rPr lang="en-US" dirty="0" smtClean="0"/>
              <a:t>Example of one advertisement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805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the shop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0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Forms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should have an order form that each person who works at the shop can easily fill out</a:t>
            </a:r>
          </a:p>
          <a:p>
            <a:r>
              <a:rPr lang="en-US" dirty="0" smtClean="0"/>
              <a:t>They may also be something that someone can fax in</a:t>
            </a:r>
          </a:p>
          <a:p>
            <a:r>
              <a:rPr lang="en-US" dirty="0" smtClean="0"/>
              <a:t>Tells specific information on what needs to take 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07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Name of recipient</a:t>
            </a:r>
          </a:p>
          <a:p>
            <a:r>
              <a:rPr lang="en-US" dirty="0" smtClean="0"/>
              <a:t>Address (if delivering) </a:t>
            </a:r>
          </a:p>
          <a:p>
            <a:pPr lvl="1"/>
            <a:r>
              <a:rPr lang="en-US" dirty="0" smtClean="0"/>
              <a:t>Business or residential</a:t>
            </a:r>
          </a:p>
          <a:p>
            <a:r>
              <a:rPr lang="en-US" dirty="0" smtClean="0"/>
              <a:t>Phone number</a:t>
            </a:r>
          </a:p>
          <a:p>
            <a:r>
              <a:rPr lang="en-US" dirty="0" smtClean="0"/>
              <a:t>Date of delivery or pickup</a:t>
            </a:r>
          </a:p>
          <a:p>
            <a:r>
              <a:rPr lang="en-US" dirty="0" smtClean="0"/>
              <a:t>What they are ordering</a:t>
            </a:r>
          </a:p>
          <a:p>
            <a:r>
              <a:rPr lang="en-US" dirty="0" smtClean="0"/>
              <a:t>What do they want to spend</a:t>
            </a:r>
          </a:p>
          <a:p>
            <a:r>
              <a:rPr lang="en-US" dirty="0" smtClean="0"/>
              <a:t>How are they paying</a:t>
            </a:r>
          </a:p>
          <a:p>
            <a:r>
              <a:rPr lang="en-US" dirty="0" smtClean="0"/>
              <a:t>What do they want on the card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87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6" name="Picture 8" descr="http://www.smartresolution.com/printing/images/products/big/672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-304801"/>
            <a:ext cx="4953000" cy="762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49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job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your group you have 2 orders that you need to fulfill.  You will need to find another group to work with. </a:t>
            </a:r>
          </a:p>
          <a:p>
            <a:r>
              <a:rPr lang="en-US" dirty="0" smtClean="0"/>
              <a:t>Group 1 will “call” group 2 and order an arrangement</a:t>
            </a:r>
            <a:endParaRPr lang="en-US" dirty="0"/>
          </a:p>
          <a:p>
            <a:pPr lvl="1"/>
            <a:r>
              <a:rPr lang="en-US" dirty="0" smtClean="0"/>
              <a:t>Group 1 should be using good phone etiquette and writing down the order as best as possible</a:t>
            </a:r>
          </a:p>
          <a:p>
            <a:r>
              <a:rPr lang="en-US" dirty="0" smtClean="0"/>
              <a:t>Group 2 will then “call” group 1 to order an arrangement. </a:t>
            </a:r>
          </a:p>
          <a:p>
            <a:r>
              <a:rPr lang="en-US" dirty="0" smtClean="0"/>
              <a:t>Repeat until you each have done ordered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88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 numCol="2">
            <a:normAutofit fontScale="62500" lnSpcReduction="20000"/>
          </a:bodyPr>
          <a:lstStyle/>
          <a:p>
            <a:r>
              <a:rPr lang="en-US" dirty="0" err="1" smtClean="0"/>
              <a:t>Flowerworks</a:t>
            </a:r>
            <a:endParaRPr lang="en-US" dirty="0" smtClean="0"/>
          </a:p>
          <a:p>
            <a:r>
              <a:rPr lang="en-US" dirty="0" smtClean="0"/>
              <a:t>Doris the Florist</a:t>
            </a:r>
          </a:p>
          <a:p>
            <a:r>
              <a:rPr lang="en-US" dirty="0" smtClean="0"/>
              <a:t>Dandelion Division</a:t>
            </a:r>
          </a:p>
          <a:p>
            <a:r>
              <a:rPr lang="en-US" dirty="0" err="1" smtClean="0"/>
              <a:t>Kabloom</a:t>
            </a:r>
            <a:endParaRPr lang="en-US" dirty="0" smtClean="0"/>
          </a:p>
          <a:p>
            <a:r>
              <a:rPr lang="en-US" dirty="0" smtClean="0"/>
              <a:t>Floral N’ Hardy</a:t>
            </a:r>
          </a:p>
          <a:p>
            <a:r>
              <a:rPr lang="en-US" dirty="0" smtClean="0"/>
              <a:t>Back to the Fuchsia </a:t>
            </a:r>
          </a:p>
          <a:p>
            <a:r>
              <a:rPr lang="en-US" dirty="0" smtClean="0"/>
              <a:t>Posy Pusher</a:t>
            </a:r>
          </a:p>
          <a:p>
            <a:r>
              <a:rPr lang="en-US" dirty="0" smtClean="0"/>
              <a:t>Lily’s of the Valley</a:t>
            </a:r>
          </a:p>
          <a:p>
            <a:r>
              <a:rPr lang="en-US" dirty="0" smtClean="0"/>
              <a:t>The Enchanted Florist</a:t>
            </a:r>
          </a:p>
          <a:p>
            <a:r>
              <a:rPr lang="en-US" dirty="0" smtClean="0"/>
              <a:t>Petal Pushers</a:t>
            </a:r>
          </a:p>
          <a:p>
            <a:r>
              <a:rPr lang="en-US" dirty="0" smtClean="0"/>
              <a:t>The Stalk Market</a:t>
            </a:r>
          </a:p>
          <a:p>
            <a:r>
              <a:rPr lang="en-US" dirty="0" smtClean="0"/>
              <a:t>Petal Faster</a:t>
            </a:r>
          </a:p>
          <a:p>
            <a:r>
              <a:rPr lang="en-US" dirty="0" smtClean="0"/>
              <a:t>Austin Flowers</a:t>
            </a:r>
          </a:p>
          <a:p>
            <a:r>
              <a:rPr lang="en-US" dirty="0" smtClean="0"/>
              <a:t>Thistle Do Nicely</a:t>
            </a:r>
          </a:p>
          <a:p>
            <a:r>
              <a:rPr lang="en-US" dirty="0" smtClean="0"/>
              <a:t>Florist Gump</a:t>
            </a:r>
          </a:p>
          <a:p>
            <a:r>
              <a:rPr lang="en-US" dirty="0" smtClean="0"/>
              <a:t>I C Flowers</a:t>
            </a:r>
          </a:p>
          <a:p>
            <a:r>
              <a:rPr lang="en-US" dirty="0" smtClean="0"/>
              <a:t>Blooms and Grooms</a:t>
            </a:r>
          </a:p>
          <a:p>
            <a:r>
              <a:rPr lang="en-US" dirty="0" smtClean="0"/>
              <a:t>Plant Parenthood</a:t>
            </a:r>
          </a:p>
          <a:p>
            <a:r>
              <a:rPr lang="en-US" dirty="0" smtClean="0"/>
              <a:t>The Lone Arranger</a:t>
            </a:r>
          </a:p>
          <a:p>
            <a:r>
              <a:rPr lang="en-US" dirty="0" smtClean="0"/>
              <a:t>Sherwood Florist</a:t>
            </a:r>
          </a:p>
          <a:p>
            <a:r>
              <a:rPr lang="en-US" dirty="0" smtClean="0"/>
              <a:t>Whimsical Flowers</a:t>
            </a:r>
          </a:p>
          <a:p>
            <a:r>
              <a:rPr lang="en-US" dirty="0" smtClean="0"/>
              <a:t>Ferns and Blooms</a:t>
            </a:r>
          </a:p>
          <a:p>
            <a:r>
              <a:rPr lang="en-US" dirty="0" smtClean="0"/>
              <a:t>Floral Paradise</a:t>
            </a:r>
          </a:p>
          <a:p>
            <a:r>
              <a:rPr lang="en-US" dirty="0" smtClean="0"/>
              <a:t>Flower Patch</a:t>
            </a:r>
          </a:p>
          <a:p>
            <a:r>
              <a:rPr lang="en-US" dirty="0" smtClean="0"/>
              <a:t>Garden of Eden</a:t>
            </a:r>
          </a:p>
          <a:p>
            <a:r>
              <a:rPr lang="en-US" dirty="0" smtClean="0"/>
              <a:t>Fleur-di-</a:t>
            </a:r>
            <a:r>
              <a:rPr lang="en-US" dirty="0" err="1" smtClean="0"/>
              <a:t>lis</a:t>
            </a:r>
            <a:r>
              <a:rPr lang="en-US" dirty="0" smtClean="0"/>
              <a:t> 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Flor</a:t>
            </a:r>
            <a:endParaRPr lang="en-US" dirty="0" smtClean="0"/>
          </a:p>
          <a:p>
            <a:r>
              <a:rPr lang="en-US" dirty="0" smtClean="0"/>
              <a:t>Casablanca Flower Shop</a:t>
            </a:r>
          </a:p>
          <a:p>
            <a:r>
              <a:rPr lang="en-US" dirty="0" smtClean="0"/>
              <a:t>Flower Valley Florist</a:t>
            </a:r>
          </a:p>
          <a:p>
            <a:r>
              <a:rPr lang="en-US" dirty="0" err="1" smtClean="0"/>
              <a:t>Eufloria</a:t>
            </a:r>
            <a:endParaRPr lang="en-US" dirty="0" smtClean="0"/>
          </a:p>
          <a:p>
            <a:r>
              <a:rPr lang="en-US" dirty="0" smtClean="0"/>
              <a:t>Flower Artistry</a:t>
            </a:r>
          </a:p>
          <a:p>
            <a:r>
              <a:rPr lang="en-US" dirty="0" smtClean="0"/>
              <a:t>Rose and Trellis</a:t>
            </a:r>
          </a:p>
          <a:p>
            <a:r>
              <a:rPr lang="en-US" dirty="0" smtClean="0"/>
              <a:t>Just Flowers</a:t>
            </a:r>
          </a:p>
          <a:p>
            <a:r>
              <a:rPr lang="en-US" dirty="0" smtClean="0"/>
              <a:t>Floral Rush</a:t>
            </a:r>
          </a:p>
          <a:p>
            <a:r>
              <a:rPr lang="en-US" dirty="0" err="1" smtClean="0"/>
              <a:t>Bellissimo</a:t>
            </a:r>
            <a:r>
              <a:rPr lang="en-US" dirty="0" smtClean="0"/>
              <a:t> Flowers</a:t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transformationmarketing.com/wp-content/uploads/2012/05/image-207-300x1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420"/>
            <a:ext cx="4050143" cy="222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ransformationmarketing.com/wp-content/uploads/2012/05/image-189-300x2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96" y="2758440"/>
            <a:ext cx="3997937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39624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81200" y="4800600"/>
            <a:ext cx="1524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85010" y="4240530"/>
            <a:ext cx="174879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2" name="Picture 6" descr="http://yourlogomakesmebarf.com/files/tawc-solutions-logo-sideb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716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39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Logo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Describable</a:t>
            </a:r>
          </a:p>
          <a:p>
            <a:r>
              <a:rPr lang="en-US" dirty="0" smtClean="0"/>
              <a:t>Memorable</a:t>
            </a:r>
          </a:p>
          <a:p>
            <a:r>
              <a:rPr lang="en-US" dirty="0" smtClean="0"/>
              <a:t>Effective without color</a:t>
            </a:r>
          </a:p>
          <a:p>
            <a:r>
              <a:rPr lang="en-US" dirty="0" err="1" smtClean="0"/>
              <a:t>Scaleable</a:t>
            </a:r>
            <a:endParaRPr lang="en-US" dirty="0" smtClean="0"/>
          </a:p>
          <a:p>
            <a:r>
              <a:rPr lang="en-US" dirty="0" smtClean="0"/>
              <a:t>Keep it simple</a:t>
            </a:r>
          </a:p>
          <a:p>
            <a:r>
              <a:rPr lang="en-US" dirty="0" smtClean="0"/>
              <a:t>Think ahead</a:t>
            </a:r>
          </a:p>
          <a:p>
            <a:r>
              <a:rPr lang="en-US" dirty="0" smtClean="0"/>
              <a:t>Relevance</a:t>
            </a:r>
          </a:p>
          <a:p>
            <a:r>
              <a:rPr lang="en-US" dirty="0" smtClean="0"/>
              <a:t>Unique</a:t>
            </a:r>
            <a:endParaRPr lang="en-US" dirty="0"/>
          </a:p>
        </p:txBody>
      </p:sp>
      <p:pic>
        <p:nvPicPr>
          <p:cNvPr id="5124" name="Picture 4" descr="McDonalds logo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81400"/>
            <a:ext cx="5040153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35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http://www.joomsnap.com/images/logos/floris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"/>
            <a:ext cx="8763000" cy="712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://www.mybunbury.com.au/_image/7600?max_w=240&amp;max_h=2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28799"/>
            <a:ext cx="18288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http://www.flowershopnetwork.com/blog/wp-content/uploads/2012/05/creative-flower-shop-nam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75458"/>
            <a:ext cx="2133600" cy="118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 descr="http://www.signaction.com.au/img/Product/austin-flowers-lightbox-sig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0" t="15884" r="18800" b="32290"/>
          <a:stretch/>
        </p:blipFill>
        <p:spPr bwMode="auto">
          <a:xfrm>
            <a:off x="1981200" y="3962400"/>
            <a:ext cx="2185082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0" name="Picture 22" descr="http://www.centralmediaserver.com/WTEV/weather/blog/kabloom%20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360" y="4257404"/>
            <a:ext cx="1752600" cy="70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54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3797</TotalTime>
  <Words>813</Words>
  <Application>Microsoft Office PowerPoint</Application>
  <PresentationFormat>On-screen Show (4:3)</PresentationFormat>
  <Paragraphs>215</Paragraphs>
  <Slides>57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Can you name the company? </vt:lpstr>
      <vt:lpstr>PowerPoint Presentation</vt:lpstr>
      <vt:lpstr>PowerPoint Presentation</vt:lpstr>
      <vt:lpstr>Can you name the company? </vt:lpstr>
      <vt:lpstr>Choosing a name</vt:lpstr>
      <vt:lpstr>PowerPoint Presentation</vt:lpstr>
      <vt:lpstr>PowerPoint Presentation</vt:lpstr>
      <vt:lpstr>Creating a Logo</vt:lpstr>
      <vt:lpstr>PowerPoint Presentation</vt:lpstr>
      <vt:lpstr>Creating a Slogan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Advertising </vt:lpstr>
      <vt:lpstr>Advertising</vt:lpstr>
      <vt:lpstr>Advertising</vt:lpstr>
      <vt:lpstr>Effective Advertising</vt:lpstr>
      <vt:lpstr>Effective Advertising</vt:lpstr>
      <vt:lpstr>Effective Advertising</vt:lpstr>
      <vt:lpstr>What works for the floral industry</vt:lpstr>
      <vt:lpstr>What else can I do? </vt:lpstr>
      <vt:lpstr>Your job</vt:lpstr>
      <vt:lpstr>At the shop</vt:lpstr>
      <vt:lpstr>Order Forms</vt:lpstr>
      <vt:lpstr>Information</vt:lpstr>
      <vt:lpstr>PowerPoint Presentation</vt:lpstr>
      <vt:lpstr>Your job</vt:lpstr>
    </vt:vector>
  </TitlesOfParts>
  <Company>nsd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you name the company? </dc:title>
  <dc:creator>pro6360b</dc:creator>
  <cp:lastModifiedBy>Kaylee Liddiard</cp:lastModifiedBy>
  <cp:revision>37</cp:revision>
  <dcterms:created xsi:type="dcterms:W3CDTF">2012-11-13T15:30:53Z</dcterms:created>
  <dcterms:modified xsi:type="dcterms:W3CDTF">2014-11-18T17:27:23Z</dcterms:modified>
</cp:coreProperties>
</file>