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6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6DEF-A43B-4BE9-AE82-8B76875BD23F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4CFE-D4B6-436A-A6D1-86A7722E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90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6DEF-A43B-4BE9-AE82-8B76875BD23F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4CFE-D4B6-436A-A6D1-86A7722E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4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6DEF-A43B-4BE9-AE82-8B76875BD23F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4CFE-D4B6-436A-A6D1-86A7722E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6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6DEF-A43B-4BE9-AE82-8B76875BD23F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4CFE-D4B6-436A-A6D1-86A7722E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3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6DEF-A43B-4BE9-AE82-8B76875BD23F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4CFE-D4B6-436A-A6D1-86A7722E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5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6DEF-A43B-4BE9-AE82-8B76875BD23F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4CFE-D4B6-436A-A6D1-86A7722E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7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6DEF-A43B-4BE9-AE82-8B76875BD23F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4CFE-D4B6-436A-A6D1-86A7722E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9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6DEF-A43B-4BE9-AE82-8B76875BD23F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4CFE-D4B6-436A-A6D1-86A7722E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7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6DEF-A43B-4BE9-AE82-8B76875BD23F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4CFE-D4B6-436A-A6D1-86A7722E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3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6DEF-A43B-4BE9-AE82-8B76875BD23F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4CFE-D4B6-436A-A6D1-86A7722E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56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6DEF-A43B-4BE9-AE82-8B76875BD23F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4CFE-D4B6-436A-A6D1-86A7722E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2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96DEF-A43B-4BE9-AE82-8B76875BD23F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44CFE-D4B6-436A-A6D1-86A7722E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9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 &amp; Meiosis Board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0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5" y="314325"/>
            <a:ext cx="10696575" cy="58626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Mitosis: Cell replication &amp; Division</a:t>
            </a:r>
          </a:p>
          <a:p>
            <a:endParaRPr lang="en" dirty="0"/>
          </a:p>
          <a:p>
            <a:r>
              <a:rPr lang="en-US" dirty="0"/>
              <a:t>Interphase: DNA replication occurs and other regular cell processes</a:t>
            </a:r>
          </a:p>
          <a:p>
            <a:endParaRPr lang="en" dirty="0"/>
          </a:p>
          <a:p>
            <a:r>
              <a:rPr lang="en-US" dirty="0"/>
              <a:t>Mitosis begins!!</a:t>
            </a:r>
          </a:p>
          <a:p>
            <a:pPr marL="0" indent="0">
              <a:buNone/>
            </a:pPr>
            <a:r>
              <a:rPr lang="en-US" dirty="0"/>
              <a:t>1. Prophase: Chromosomes condense. Microtubules attach.</a:t>
            </a:r>
          </a:p>
          <a:p>
            <a:pPr marL="0" indent="0">
              <a:buNone/>
            </a:pPr>
            <a:r>
              <a:rPr lang="en-US" dirty="0"/>
              <a:t>2. Metaphase: Chromosomes line up in the MIDDLE of the cell.</a:t>
            </a:r>
          </a:p>
          <a:p>
            <a:pPr marL="0" indent="0">
              <a:buNone/>
            </a:pPr>
            <a:r>
              <a:rPr lang="en-US" dirty="0"/>
              <a:t>3. Anaphase: Sister Chromatids (Chromosomes) are pulled APART</a:t>
            </a:r>
          </a:p>
          <a:p>
            <a:pPr marL="0" indent="0">
              <a:buNone/>
            </a:pPr>
            <a:r>
              <a:rPr lang="en-US" dirty="0"/>
              <a:t>4. Telophase: New nucleus &amp; other cell parts appear. Cell membrane starts to divide.</a:t>
            </a:r>
          </a:p>
          <a:p>
            <a:pPr marL="0" indent="0">
              <a:buNone/>
            </a:pPr>
            <a:r>
              <a:rPr lang="en-US" dirty="0"/>
              <a:t>Mitosis Ends!!</a:t>
            </a:r>
          </a:p>
          <a:p>
            <a:endParaRPr lang="en" dirty="0"/>
          </a:p>
          <a:p>
            <a:r>
              <a:rPr lang="en-US" dirty="0"/>
              <a:t>Cytokinesis: New cell membranes form. </a:t>
            </a:r>
          </a:p>
          <a:p>
            <a:endParaRPr lang="en" dirty="0"/>
          </a:p>
          <a:p>
            <a:r>
              <a:rPr lang="en-US" dirty="0"/>
              <a:t>Mitosis happens in Diploid cells. At the end of mitosis, we have 2 identical diploid cells. (They look the same as the original cell)</a:t>
            </a:r>
          </a:p>
          <a:p>
            <a:r>
              <a:rPr lang="en-US" dirty="0"/>
              <a:t>Diploid: Chromosomes have pairs</a:t>
            </a:r>
          </a:p>
          <a:p>
            <a:r>
              <a:rPr lang="en-US" dirty="0"/>
              <a:t>Haploid: Chromosomes don't have pairs (Reproductive cells)</a:t>
            </a:r>
          </a:p>
        </p:txBody>
      </p:sp>
    </p:spTree>
    <p:extLst>
      <p:ext uri="{BB962C8B-B14F-4D97-AF65-F5344CB8AC3E}">
        <p14:creationId xmlns:p14="http://schemas.microsoft.com/office/powerpoint/2010/main" val="306072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1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0629" y="79692"/>
            <a:ext cx="11677160" cy="655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6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228600"/>
            <a:ext cx="11001375" cy="621982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Meiosis: The production of REPRODUCTIVE CELLS!</a:t>
            </a:r>
          </a:p>
          <a:p>
            <a:endParaRPr lang="en" dirty="0"/>
          </a:p>
          <a:p>
            <a:r>
              <a:rPr lang="en-US" dirty="0"/>
              <a:t>Interphase: DNA replicates &amp; other processes</a:t>
            </a:r>
          </a:p>
          <a:p>
            <a:endParaRPr lang="en" dirty="0"/>
          </a:p>
          <a:p>
            <a:r>
              <a:rPr lang="en-US" dirty="0"/>
              <a:t>Meiosis Begins!!</a:t>
            </a:r>
          </a:p>
          <a:p>
            <a:pPr marL="0" indent="0">
              <a:buNone/>
            </a:pPr>
            <a:r>
              <a:rPr lang="en-US" dirty="0"/>
              <a:t>1. Prophase 1 (CROSSING OVER: Switching some DNA around between chromosomes)</a:t>
            </a:r>
          </a:p>
          <a:p>
            <a:pPr marL="0" indent="0">
              <a:buNone/>
            </a:pPr>
            <a:r>
              <a:rPr lang="en-US" dirty="0"/>
              <a:t>2. Metaphase 1</a:t>
            </a:r>
          </a:p>
          <a:p>
            <a:pPr marL="0" indent="0">
              <a:buNone/>
            </a:pPr>
            <a:r>
              <a:rPr lang="en-US" dirty="0"/>
              <a:t>3. Anaphase 1</a:t>
            </a:r>
          </a:p>
          <a:p>
            <a:pPr marL="0" indent="0">
              <a:buNone/>
            </a:pPr>
            <a:r>
              <a:rPr lang="en-US" dirty="0"/>
              <a:t>4. Telophase 1</a:t>
            </a:r>
          </a:p>
          <a:p>
            <a:pPr marL="0" indent="0">
              <a:buNone/>
            </a:pPr>
            <a:r>
              <a:rPr lang="en-US" dirty="0"/>
              <a:t>5. Prophase 2 </a:t>
            </a:r>
          </a:p>
          <a:p>
            <a:pPr marL="0" indent="0">
              <a:buNone/>
            </a:pPr>
            <a:r>
              <a:rPr lang="en-US" dirty="0"/>
              <a:t>6. Metaphase 2</a:t>
            </a:r>
          </a:p>
          <a:p>
            <a:pPr marL="0" indent="0">
              <a:buNone/>
            </a:pPr>
            <a:r>
              <a:rPr lang="en-US" dirty="0"/>
              <a:t>7. Anaphase 2</a:t>
            </a:r>
          </a:p>
          <a:p>
            <a:pPr marL="0" indent="0">
              <a:buNone/>
            </a:pPr>
            <a:r>
              <a:rPr lang="en-US" dirty="0"/>
              <a:t>8. Telophase 2 (Nuclear membranes form around the DNA)</a:t>
            </a:r>
          </a:p>
          <a:p>
            <a:endParaRPr lang="en" dirty="0"/>
          </a:p>
          <a:p>
            <a:r>
              <a:rPr lang="en-US" dirty="0"/>
              <a:t>At the end of MEIOSIS we have 4 GENETICALLY DIFFERENT HAPLOID CELLS (These are called GAMETES)</a:t>
            </a:r>
          </a:p>
          <a:p>
            <a:endParaRPr lang="en" dirty="0"/>
          </a:p>
          <a:p>
            <a:r>
              <a:rPr lang="en-US" dirty="0"/>
              <a:t>ZYGOTE: Two gametes fused together to make a new organism (</a:t>
            </a:r>
            <a:r>
              <a:rPr lang="en-US" dirty="0" err="1"/>
              <a:t>Sperm+Egg</a:t>
            </a:r>
            <a:r>
              <a:rPr lang="en-US" dirty="0"/>
              <a:t>, </a:t>
            </a:r>
            <a:r>
              <a:rPr lang="en-US" dirty="0" err="1"/>
              <a:t>Pollen+Seed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670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at least three differences and similarities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01821"/>
            <a:ext cx="12281161" cy="455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27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242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Mitosis &amp; Meiosis Board Notes</vt:lpstr>
      <vt:lpstr>PowerPoint Presentation</vt:lpstr>
      <vt:lpstr>PowerPoint Presentation</vt:lpstr>
      <vt:lpstr>PowerPoint Presentation</vt:lpstr>
      <vt:lpstr>List at least three differences and similarities</vt:lpstr>
    </vt:vector>
  </TitlesOfParts>
  <Company>Alpine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Nicolena Baadsgaard</dc:creator>
  <cp:lastModifiedBy>Nicolena Baadsgaard</cp:lastModifiedBy>
  <cp:revision>6</cp:revision>
  <dcterms:created xsi:type="dcterms:W3CDTF">2017-02-17T15:23:57Z</dcterms:created>
  <dcterms:modified xsi:type="dcterms:W3CDTF">2017-02-17T20:52:18Z</dcterms:modified>
</cp:coreProperties>
</file>